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6858000" cx="9144000"/>
  <p:notesSz cx="6858000" cy="891222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319">
          <p15:clr>
            <a:srgbClr val="000000"/>
          </p15:clr>
        </p15:guide>
        <p15:guide id="2" pos="5759">
          <p15:clr>
            <a:srgbClr val="000000"/>
          </p15:clr>
        </p15:guide>
      </p15:sldGuideLst>
    </p:ext>
    <p:ext uri="http://customooxmlschemas.google.com/">
      <go:slidesCustomData xmlns:go="http://customooxmlschemas.google.com/" r:id="rId34" roundtripDataSignature="AMtx7mglQli+fuqNLsxMtsTWl7LK6SGX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319" orient="horz"/>
        <p:guide pos="5759"/>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460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460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 name="Google Shape;6;n"/>
          <p:cNvSpPr txBox="1"/>
          <p:nvPr>
            <p:ph idx="1" type="body"/>
          </p:nvPr>
        </p:nvSpPr>
        <p:spPr>
          <a:xfrm>
            <a:off x="685800" y="4233863"/>
            <a:ext cx="5486400" cy="401002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indent="-228600" lvl="1" marL="914400" marR="0" rtl="0" algn="l">
              <a:spcBef>
                <a:spcPts val="36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2pPr>
            <a:lvl3pPr indent="-228600" lvl="2" marL="1371600" marR="0" rtl="0" algn="l">
              <a:spcBef>
                <a:spcPts val="36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3pPr>
            <a:lvl4pPr indent="-228600" lvl="3" marL="1828800" marR="0" rtl="0" algn="l">
              <a:spcBef>
                <a:spcPts val="36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4pPr>
            <a:lvl5pPr indent="-228600" lvl="4" marL="2286000" marR="0" rtl="0" algn="l">
              <a:spcBef>
                <a:spcPts val="36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464550"/>
            <a:ext cx="2971800" cy="44608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464550"/>
            <a:ext cx="2971800" cy="446088"/>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1: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99" name="Google Shape;99;p1: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1" name="Google Shape;161;p10: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1: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8" name="Google Shape;168;p11: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2: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5" name="Google Shape;175;p12: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3: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2" name="Google Shape;182;p13: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4: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9" name="Google Shape;189;p14: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5: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6" name="Google Shape;196;p15: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6: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3" name="Google Shape;203;p16: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7: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0" name="Google Shape;210;p17: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8: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7" name="Google Shape;217;p18: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9: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4" name="Google Shape;224;p19: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05" name="Google Shape;105;p2: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0: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1" name="Google Shape;231;p20: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1: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2" name="Google Shape;242;p21: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2: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9" name="Google Shape;249;p22: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3: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6" name="Google Shape;256;p23: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4: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5" name="Google Shape;265;p24: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5: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2" name="Google Shape;272;p25: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6: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9" name="Google Shape;279;p26: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7: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7" name="Google Shape;287;p27: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28: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94" name="Google Shape;294;p28: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1" name="Google Shape;111;p3: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8" name="Google Shape;118;p4: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6" name="Google Shape;126;p5: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33" name="Google Shape;133;p6: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7: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40" name="Google Shape;140;p7: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47" name="Google Shape;147;p8: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9:notes"/>
          <p:cNvSpPr txBox="1"/>
          <p:nvPr>
            <p:ph idx="1" type="body"/>
          </p:nvPr>
        </p:nvSpPr>
        <p:spPr>
          <a:xfrm>
            <a:off x="685800" y="4233863"/>
            <a:ext cx="5486400" cy="40100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4" name="Google Shape;154;p9:notes"/>
          <p:cNvSpPr/>
          <p:nvPr>
            <p:ph idx="2" type="sldImg"/>
          </p:nvPr>
        </p:nvSpPr>
        <p:spPr>
          <a:xfrm>
            <a:off x="1201738" y="668338"/>
            <a:ext cx="4454525" cy="3341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1" name="Shape 21"/>
        <p:cNvGrpSpPr/>
        <p:nvPr/>
      </p:nvGrpSpPr>
      <p:grpSpPr>
        <a:xfrm>
          <a:off x="0" y="0"/>
          <a:ext cx="0" cy="0"/>
          <a:chOff x="0" y="0"/>
          <a:chExt cx="0" cy="0"/>
        </a:xfrm>
      </p:grpSpPr>
      <p:grpSp>
        <p:nvGrpSpPr>
          <p:cNvPr id="22" name="Google Shape;22;p30"/>
          <p:cNvGrpSpPr/>
          <p:nvPr/>
        </p:nvGrpSpPr>
        <p:grpSpPr>
          <a:xfrm>
            <a:off x="1658938" y="1600200"/>
            <a:ext cx="6837362" cy="3200400"/>
            <a:chOff x="1045" y="1008"/>
            <a:chExt cx="4307" cy="2016"/>
          </a:xfrm>
        </p:grpSpPr>
        <p:sp>
          <p:nvSpPr>
            <p:cNvPr id="23" name="Google Shape;23;p30"/>
            <p:cNvSpPr/>
            <p:nvPr/>
          </p:nvSpPr>
          <p:spPr>
            <a:xfrm flipH="1">
              <a:off x="4392" y="1008"/>
              <a:ext cx="960" cy="96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4" name="Google Shape;24;p30"/>
            <p:cNvSpPr/>
            <p:nvPr/>
          </p:nvSpPr>
          <p:spPr>
            <a:xfrm flipH="1">
              <a:off x="3264" y="1008"/>
              <a:ext cx="960" cy="96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5" name="Google Shape;25;p30"/>
            <p:cNvSpPr/>
            <p:nvPr/>
          </p:nvSpPr>
          <p:spPr>
            <a:xfrm flipH="1">
              <a:off x="2136" y="1008"/>
              <a:ext cx="960" cy="960"/>
            </a:xfrm>
            <a:prstGeom prst="ellipse">
              <a:avLst/>
            </a:prstGeom>
            <a:noFill/>
            <a:ln cap="flat" cmpd="sng" w="28575">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6" name="Google Shape;26;p30"/>
            <p:cNvSpPr/>
            <p:nvPr/>
          </p:nvSpPr>
          <p:spPr>
            <a:xfrm flipH="1">
              <a:off x="2136" y="2064"/>
              <a:ext cx="960" cy="96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7" name="Google Shape;27;p30"/>
            <p:cNvSpPr/>
            <p:nvPr/>
          </p:nvSpPr>
          <p:spPr>
            <a:xfrm flipH="1">
              <a:off x="1045" y="2064"/>
              <a:ext cx="960" cy="96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8" name="Google Shape;28;p30"/>
            <p:cNvSpPr/>
            <p:nvPr/>
          </p:nvSpPr>
          <p:spPr>
            <a:xfrm flipH="1">
              <a:off x="4392" y="2064"/>
              <a:ext cx="960" cy="960"/>
            </a:xfrm>
            <a:prstGeom prst="ellipse">
              <a:avLst/>
            </a:prstGeom>
            <a:noFill/>
            <a:ln cap="flat" cmpd="sng" w="28575">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grpSp>
      <p:sp>
        <p:nvSpPr>
          <p:cNvPr id="29" name="Google Shape;29;p30"/>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0"/>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0"/>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b="0" i="0" sz="1000" u="none" cap="none" strike="noStrike">
                <a:solidFill>
                  <a:schemeClr val="dk1"/>
                </a:solidFill>
                <a:latin typeface="Arial"/>
                <a:ea typeface="Arial"/>
                <a:cs typeface="Arial"/>
                <a:sym typeface="Arial"/>
              </a:defRPr>
            </a:lvl1pPr>
            <a:lvl2pPr indent="0" lvl="1" marL="0" algn="r">
              <a:spcBef>
                <a:spcPts val="0"/>
              </a:spcBef>
              <a:spcAft>
                <a:spcPts val="0"/>
              </a:spcAft>
              <a:buNone/>
              <a:defRPr b="0" i="0" sz="1000" u="none" cap="none" strike="noStrike">
                <a:solidFill>
                  <a:schemeClr val="dk1"/>
                </a:solidFill>
                <a:latin typeface="Arial"/>
                <a:ea typeface="Arial"/>
                <a:cs typeface="Arial"/>
                <a:sym typeface="Arial"/>
              </a:defRPr>
            </a:lvl2pPr>
            <a:lvl3pPr indent="0" lvl="2" marL="0" algn="r">
              <a:spcBef>
                <a:spcPts val="0"/>
              </a:spcBef>
              <a:spcAft>
                <a:spcPts val="0"/>
              </a:spcAft>
              <a:buNone/>
              <a:defRPr b="0" i="0" sz="1000" u="none" cap="none" strike="noStrike">
                <a:solidFill>
                  <a:schemeClr val="dk1"/>
                </a:solidFill>
                <a:latin typeface="Arial"/>
                <a:ea typeface="Arial"/>
                <a:cs typeface="Arial"/>
                <a:sym typeface="Arial"/>
              </a:defRPr>
            </a:lvl3pPr>
            <a:lvl4pPr indent="0" lvl="3" marL="0" algn="r">
              <a:spcBef>
                <a:spcPts val="0"/>
              </a:spcBef>
              <a:spcAft>
                <a:spcPts val="0"/>
              </a:spcAft>
              <a:buNone/>
              <a:defRPr b="0" i="0" sz="1000" u="none" cap="none" strike="noStrike">
                <a:solidFill>
                  <a:schemeClr val="dk1"/>
                </a:solidFill>
                <a:latin typeface="Arial"/>
                <a:ea typeface="Arial"/>
                <a:cs typeface="Arial"/>
                <a:sym typeface="Arial"/>
              </a:defRPr>
            </a:lvl4pPr>
            <a:lvl5pPr indent="0" lvl="4" marL="0" algn="r">
              <a:spcBef>
                <a:spcPts val="0"/>
              </a:spcBef>
              <a:spcAft>
                <a:spcPts val="0"/>
              </a:spcAft>
              <a:buNone/>
              <a:defRPr b="0" i="0" sz="1000" u="none" cap="none" strike="noStrike">
                <a:solidFill>
                  <a:schemeClr val="dk1"/>
                </a:solidFill>
                <a:latin typeface="Arial"/>
                <a:ea typeface="Arial"/>
                <a:cs typeface="Arial"/>
                <a:sym typeface="Arial"/>
              </a:defRPr>
            </a:lvl5pPr>
            <a:lvl6pPr indent="0" lvl="5" marL="0" algn="r">
              <a:spcBef>
                <a:spcPts val="0"/>
              </a:spcBef>
              <a:spcAft>
                <a:spcPts val="0"/>
              </a:spcAft>
              <a:buNone/>
              <a:defRPr b="0" i="0" sz="1000" u="none" cap="none" strike="noStrike">
                <a:solidFill>
                  <a:schemeClr val="dk1"/>
                </a:solidFill>
                <a:latin typeface="Arial"/>
                <a:ea typeface="Arial"/>
                <a:cs typeface="Arial"/>
                <a:sym typeface="Arial"/>
              </a:defRPr>
            </a:lvl6pPr>
            <a:lvl7pPr indent="0" lvl="6" marL="0" algn="r">
              <a:spcBef>
                <a:spcPts val="0"/>
              </a:spcBef>
              <a:spcAft>
                <a:spcPts val="0"/>
              </a:spcAft>
              <a:buNone/>
              <a:defRPr b="0" i="0" sz="1000" u="none" cap="none" strike="noStrike">
                <a:solidFill>
                  <a:schemeClr val="dk1"/>
                </a:solidFill>
                <a:latin typeface="Arial"/>
                <a:ea typeface="Arial"/>
                <a:cs typeface="Arial"/>
                <a:sym typeface="Arial"/>
              </a:defRPr>
            </a:lvl7pPr>
            <a:lvl8pPr indent="0" lvl="7" marL="0" algn="r">
              <a:spcBef>
                <a:spcPts val="0"/>
              </a:spcBef>
              <a:spcAft>
                <a:spcPts val="0"/>
              </a:spcAft>
              <a:buNone/>
              <a:defRPr b="0" i="0" sz="1000" u="none" cap="none" strike="noStrike">
                <a:solidFill>
                  <a:schemeClr val="dk1"/>
                </a:solidFill>
                <a:latin typeface="Arial"/>
                <a:ea typeface="Arial"/>
                <a:cs typeface="Arial"/>
                <a:sym typeface="Arial"/>
              </a:defRPr>
            </a:lvl8pPr>
            <a:lvl9pPr indent="0" lvl="8" marL="0" algn="r">
              <a:spcBef>
                <a:spcPts val="0"/>
              </a:spcBef>
              <a:spcAft>
                <a:spcPts val="0"/>
              </a:spcAft>
              <a:buNone/>
              <a:defRPr b="0" i="0" sz="10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2" name="Google Shape;32;p30"/>
          <p:cNvSpPr txBox="1"/>
          <p:nvPr>
            <p:ph type="ctrTitle"/>
          </p:nvPr>
        </p:nvSpPr>
        <p:spPr>
          <a:xfrm>
            <a:off x="685800" y="1219200"/>
            <a:ext cx="7772400" cy="193357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30"/>
          <p:cNvSpPr txBox="1"/>
          <p:nvPr>
            <p:ph idx="1" type="subTitle"/>
          </p:nvPr>
        </p:nvSpPr>
        <p:spPr>
          <a:xfrm>
            <a:off x="2057400" y="3505200"/>
            <a:ext cx="6400800" cy="1752600"/>
          </a:xfrm>
          <a:prstGeom prst="rect">
            <a:avLst/>
          </a:prstGeom>
          <a:noFill/>
          <a:ln>
            <a:noFill/>
          </a:ln>
        </p:spPr>
        <p:txBody>
          <a:bodyPr anchorCtr="0" anchor="t" bIns="45700" lIns="91425" spcFirstLastPara="1" rIns="91425" wrap="square" tIns="45700">
            <a:noAutofit/>
          </a:bodyPr>
          <a:lstStyle>
            <a:lvl1pPr lvl="0" algn="r">
              <a:spcBef>
                <a:spcPts val="640"/>
              </a:spcBef>
              <a:spcAft>
                <a:spcPts val="0"/>
              </a:spcAft>
              <a:buSzPts val="3200"/>
              <a:buFont typeface="Noto Sans Symbols"/>
              <a:buNone/>
              <a:defRPr/>
            </a:lvl1pPr>
            <a:lvl2pPr lvl="1" algn="l">
              <a:spcBef>
                <a:spcPts val="360"/>
              </a:spcBef>
              <a:spcAft>
                <a:spcPts val="0"/>
              </a:spcAft>
              <a:buSzPts val="1800"/>
              <a:buChar char="⚪"/>
              <a:defRPr/>
            </a:lvl2pPr>
            <a:lvl3pPr lvl="2" algn="l">
              <a:spcBef>
                <a:spcPts val="360"/>
              </a:spcBef>
              <a:spcAft>
                <a:spcPts val="0"/>
              </a:spcAft>
              <a:buSzPts val="1800"/>
              <a:buChar char="●"/>
              <a:defRPr/>
            </a:lvl3pPr>
            <a:lvl4pPr lvl="3" algn="l">
              <a:spcBef>
                <a:spcPts val="360"/>
              </a:spcBef>
              <a:spcAft>
                <a:spcPts val="0"/>
              </a:spcAft>
              <a:buSzPts val="180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5" name="Shape 85"/>
        <p:cNvGrpSpPr/>
        <p:nvPr/>
      </p:nvGrpSpPr>
      <p:grpSpPr>
        <a:xfrm>
          <a:off x="0" y="0"/>
          <a:ext cx="0" cy="0"/>
          <a:chOff x="0" y="0"/>
          <a:chExt cx="0" cy="0"/>
        </a:xfrm>
      </p:grpSpPr>
      <p:sp>
        <p:nvSpPr>
          <p:cNvPr id="86" name="Google Shape;86;p3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39"/>
          <p:cNvSpPr txBox="1"/>
          <p:nvPr>
            <p:ph idx="1" type="body"/>
          </p:nvPr>
        </p:nvSpPr>
        <p:spPr>
          <a:xfrm rot="5400000">
            <a:off x="2306638" y="-249237"/>
            <a:ext cx="4530725" cy="822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88" name="Google Shape;88;p39"/>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39"/>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39"/>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1" name="Shape 91"/>
        <p:cNvGrpSpPr/>
        <p:nvPr/>
      </p:nvGrpSpPr>
      <p:grpSpPr>
        <a:xfrm>
          <a:off x="0" y="0"/>
          <a:ext cx="0" cy="0"/>
          <a:chOff x="0" y="0"/>
          <a:chExt cx="0" cy="0"/>
        </a:xfrm>
      </p:grpSpPr>
      <p:sp>
        <p:nvSpPr>
          <p:cNvPr id="92" name="Google Shape;92;p40"/>
          <p:cNvSpPr txBox="1"/>
          <p:nvPr>
            <p:ph type="title"/>
          </p:nvPr>
        </p:nvSpPr>
        <p:spPr>
          <a:xfrm rot="5400000">
            <a:off x="4729957" y="2174082"/>
            <a:ext cx="5856287" cy="20574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40"/>
          <p:cNvSpPr txBox="1"/>
          <p:nvPr>
            <p:ph idx="1" type="body"/>
          </p:nvPr>
        </p:nvSpPr>
        <p:spPr>
          <a:xfrm rot="5400000">
            <a:off x="538956" y="192881"/>
            <a:ext cx="5856287" cy="6019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4" name="Google Shape;94;p40"/>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40"/>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40"/>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31"/>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1"/>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31"/>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b="0" i="0" sz="1000" u="none" cap="none" strike="noStrike">
                <a:solidFill>
                  <a:schemeClr val="dk1"/>
                </a:solidFill>
                <a:latin typeface="Arial"/>
                <a:ea typeface="Arial"/>
                <a:cs typeface="Arial"/>
                <a:sym typeface="Arial"/>
              </a:defRPr>
            </a:lvl1pPr>
            <a:lvl2pPr indent="0" lvl="1" marL="0" algn="r">
              <a:spcBef>
                <a:spcPts val="0"/>
              </a:spcBef>
              <a:spcAft>
                <a:spcPts val="0"/>
              </a:spcAft>
              <a:buNone/>
              <a:defRPr b="0" i="0" sz="1000" u="none" cap="none" strike="noStrike">
                <a:solidFill>
                  <a:schemeClr val="dk1"/>
                </a:solidFill>
                <a:latin typeface="Arial"/>
                <a:ea typeface="Arial"/>
                <a:cs typeface="Arial"/>
                <a:sym typeface="Arial"/>
              </a:defRPr>
            </a:lvl2pPr>
            <a:lvl3pPr indent="0" lvl="2" marL="0" algn="r">
              <a:spcBef>
                <a:spcPts val="0"/>
              </a:spcBef>
              <a:spcAft>
                <a:spcPts val="0"/>
              </a:spcAft>
              <a:buNone/>
              <a:defRPr b="0" i="0" sz="1000" u="none" cap="none" strike="noStrike">
                <a:solidFill>
                  <a:schemeClr val="dk1"/>
                </a:solidFill>
                <a:latin typeface="Arial"/>
                <a:ea typeface="Arial"/>
                <a:cs typeface="Arial"/>
                <a:sym typeface="Arial"/>
              </a:defRPr>
            </a:lvl3pPr>
            <a:lvl4pPr indent="0" lvl="3" marL="0" algn="r">
              <a:spcBef>
                <a:spcPts val="0"/>
              </a:spcBef>
              <a:spcAft>
                <a:spcPts val="0"/>
              </a:spcAft>
              <a:buNone/>
              <a:defRPr b="0" i="0" sz="1000" u="none" cap="none" strike="noStrike">
                <a:solidFill>
                  <a:schemeClr val="dk1"/>
                </a:solidFill>
                <a:latin typeface="Arial"/>
                <a:ea typeface="Arial"/>
                <a:cs typeface="Arial"/>
                <a:sym typeface="Arial"/>
              </a:defRPr>
            </a:lvl4pPr>
            <a:lvl5pPr indent="0" lvl="4" marL="0" algn="r">
              <a:spcBef>
                <a:spcPts val="0"/>
              </a:spcBef>
              <a:spcAft>
                <a:spcPts val="0"/>
              </a:spcAft>
              <a:buNone/>
              <a:defRPr b="0" i="0" sz="1000" u="none" cap="none" strike="noStrike">
                <a:solidFill>
                  <a:schemeClr val="dk1"/>
                </a:solidFill>
                <a:latin typeface="Arial"/>
                <a:ea typeface="Arial"/>
                <a:cs typeface="Arial"/>
                <a:sym typeface="Arial"/>
              </a:defRPr>
            </a:lvl5pPr>
            <a:lvl6pPr indent="0" lvl="5" marL="0" algn="r">
              <a:spcBef>
                <a:spcPts val="0"/>
              </a:spcBef>
              <a:spcAft>
                <a:spcPts val="0"/>
              </a:spcAft>
              <a:buNone/>
              <a:defRPr b="0" i="0" sz="1000" u="none" cap="none" strike="noStrike">
                <a:solidFill>
                  <a:schemeClr val="dk1"/>
                </a:solidFill>
                <a:latin typeface="Arial"/>
                <a:ea typeface="Arial"/>
                <a:cs typeface="Arial"/>
                <a:sym typeface="Arial"/>
              </a:defRPr>
            </a:lvl6pPr>
            <a:lvl7pPr indent="0" lvl="6" marL="0" algn="r">
              <a:spcBef>
                <a:spcPts val="0"/>
              </a:spcBef>
              <a:spcAft>
                <a:spcPts val="0"/>
              </a:spcAft>
              <a:buNone/>
              <a:defRPr b="0" i="0" sz="1000" u="none" cap="none" strike="noStrike">
                <a:solidFill>
                  <a:schemeClr val="dk1"/>
                </a:solidFill>
                <a:latin typeface="Arial"/>
                <a:ea typeface="Arial"/>
                <a:cs typeface="Arial"/>
                <a:sym typeface="Arial"/>
              </a:defRPr>
            </a:lvl7pPr>
            <a:lvl8pPr indent="0" lvl="7" marL="0" algn="r">
              <a:spcBef>
                <a:spcPts val="0"/>
              </a:spcBef>
              <a:spcAft>
                <a:spcPts val="0"/>
              </a:spcAft>
              <a:buNone/>
              <a:defRPr b="0" i="0" sz="1000" u="none" cap="none" strike="noStrike">
                <a:solidFill>
                  <a:schemeClr val="dk1"/>
                </a:solidFill>
                <a:latin typeface="Arial"/>
                <a:ea typeface="Arial"/>
                <a:cs typeface="Arial"/>
                <a:sym typeface="Arial"/>
              </a:defRPr>
            </a:lvl8pPr>
            <a:lvl9pPr indent="0" lvl="8" marL="0" algn="r">
              <a:spcBef>
                <a:spcPts val="0"/>
              </a:spcBef>
              <a:spcAft>
                <a:spcPts val="0"/>
              </a:spcAft>
              <a:buNone/>
              <a:defRPr b="0" i="0" sz="10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8" name="Shape 38"/>
        <p:cNvGrpSpPr/>
        <p:nvPr/>
      </p:nvGrpSpPr>
      <p:grpSpPr>
        <a:xfrm>
          <a:off x="0" y="0"/>
          <a:ext cx="0" cy="0"/>
          <a:chOff x="0" y="0"/>
          <a:chExt cx="0" cy="0"/>
        </a:xfrm>
      </p:grpSpPr>
      <p:sp>
        <p:nvSpPr>
          <p:cNvPr id="39" name="Google Shape;39;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32"/>
          <p:cNvSpPr txBox="1"/>
          <p:nvPr>
            <p:ph idx="1" type="body"/>
          </p:nvPr>
        </p:nvSpPr>
        <p:spPr>
          <a:xfrm>
            <a:off x="457200" y="1600200"/>
            <a:ext cx="8229600" cy="453072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1" name="Google Shape;41;p32"/>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2"/>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2"/>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4" name="Shape 44"/>
        <p:cNvGrpSpPr/>
        <p:nvPr/>
      </p:nvGrpSpPr>
      <p:grpSpPr>
        <a:xfrm>
          <a:off x="0" y="0"/>
          <a:ext cx="0" cy="0"/>
          <a:chOff x="0" y="0"/>
          <a:chExt cx="0" cy="0"/>
        </a:xfrm>
      </p:grpSpPr>
      <p:sp>
        <p:nvSpPr>
          <p:cNvPr id="45" name="Google Shape;45;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33"/>
          <p:cNvSpPr txBox="1"/>
          <p:nvPr>
            <p:ph idx="1" type="body"/>
          </p:nvPr>
        </p:nvSpPr>
        <p:spPr>
          <a:xfrm>
            <a:off x="457200" y="1600200"/>
            <a:ext cx="4038600" cy="4530725"/>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Font typeface="Arial"/>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47" name="Google Shape;47;p33"/>
          <p:cNvSpPr txBox="1"/>
          <p:nvPr>
            <p:ph idx="2" type="body"/>
          </p:nvPr>
        </p:nvSpPr>
        <p:spPr>
          <a:xfrm>
            <a:off x="4648200" y="1600200"/>
            <a:ext cx="4038600" cy="4530725"/>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Font typeface="Arial"/>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48" name="Google Shape;48;p33"/>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33"/>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33"/>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1" name="Shape 51"/>
        <p:cNvGrpSpPr/>
        <p:nvPr/>
      </p:nvGrpSpPr>
      <p:grpSpPr>
        <a:xfrm>
          <a:off x="0" y="0"/>
          <a:ext cx="0" cy="0"/>
          <a:chOff x="0" y="0"/>
          <a:chExt cx="0" cy="0"/>
        </a:xfrm>
      </p:grpSpPr>
      <p:sp>
        <p:nvSpPr>
          <p:cNvPr id="52" name="Google Shape;52;p3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SzPts val="2000"/>
              <a:buNone/>
              <a:defRPr sz="2000"/>
            </a:lvl1pPr>
            <a:lvl2pPr indent="-228600" lvl="1" marL="914400" algn="l">
              <a:spcBef>
                <a:spcPts val="360"/>
              </a:spcBef>
              <a:spcAft>
                <a:spcPts val="0"/>
              </a:spcAft>
              <a:buSzPts val="1800"/>
              <a:buNone/>
              <a:defRPr sz="1800"/>
            </a:lvl2pPr>
            <a:lvl3pPr indent="-228600" lvl="2" marL="1371600" algn="l">
              <a:spcBef>
                <a:spcPts val="320"/>
              </a:spcBef>
              <a:spcAft>
                <a:spcPts val="0"/>
              </a:spcAft>
              <a:buSzPts val="1600"/>
              <a:buNone/>
              <a:defRPr sz="1600"/>
            </a:lvl3pPr>
            <a:lvl4pPr indent="-228600" lvl="3" marL="1828800" algn="l">
              <a:spcBef>
                <a:spcPts val="280"/>
              </a:spcBef>
              <a:spcAft>
                <a:spcPts val="0"/>
              </a:spcAft>
              <a:buSzPts val="1400"/>
              <a:buFont typeface="Arial"/>
              <a:buNone/>
              <a:defRPr sz="1400"/>
            </a:lvl4pPr>
            <a:lvl5pPr indent="-228600" lvl="4" marL="2286000" algn="l">
              <a:spcBef>
                <a:spcPts val="280"/>
              </a:spcBef>
              <a:spcAft>
                <a:spcPts val="0"/>
              </a:spcAft>
              <a:buSzPts val="1400"/>
              <a:buNone/>
              <a:defRPr sz="1400"/>
            </a:lvl5pPr>
            <a:lvl6pPr indent="-228600" lvl="5" marL="2743200" algn="l">
              <a:spcBef>
                <a:spcPts val="280"/>
              </a:spcBef>
              <a:spcAft>
                <a:spcPts val="0"/>
              </a:spcAft>
              <a:buSzPts val="1400"/>
              <a:buNone/>
              <a:defRPr sz="1400"/>
            </a:lvl6pPr>
            <a:lvl7pPr indent="-228600" lvl="6" marL="3200400" algn="l">
              <a:spcBef>
                <a:spcPts val="280"/>
              </a:spcBef>
              <a:spcAft>
                <a:spcPts val="0"/>
              </a:spcAft>
              <a:buSzPts val="1400"/>
              <a:buNone/>
              <a:defRPr sz="1400"/>
            </a:lvl7pPr>
            <a:lvl8pPr indent="-228600" lvl="7" marL="3657600" algn="l">
              <a:spcBef>
                <a:spcPts val="280"/>
              </a:spcBef>
              <a:spcAft>
                <a:spcPts val="0"/>
              </a:spcAft>
              <a:buSzPts val="1400"/>
              <a:buNone/>
              <a:defRPr sz="1400"/>
            </a:lvl8pPr>
            <a:lvl9pPr indent="-228600" lvl="8" marL="4114800" algn="l">
              <a:spcBef>
                <a:spcPts val="280"/>
              </a:spcBef>
              <a:spcAft>
                <a:spcPts val="0"/>
              </a:spcAft>
              <a:buSzPts val="1400"/>
              <a:buNone/>
              <a:defRPr sz="1400"/>
            </a:lvl9pPr>
          </a:lstStyle>
          <a:p/>
        </p:txBody>
      </p:sp>
      <p:sp>
        <p:nvSpPr>
          <p:cNvPr id="54" name="Google Shape;54;p34"/>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34"/>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4"/>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7" name="Shape 57"/>
        <p:cNvGrpSpPr/>
        <p:nvPr/>
      </p:nvGrpSpPr>
      <p:grpSpPr>
        <a:xfrm>
          <a:off x="0" y="0"/>
          <a:ext cx="0" cy="0"/>
          <a:chOff x="0" y="0"/>
          <a:chExt cx="0" cy="0"/>
        </a:xfrm>
      </p:grpSpPr>
      <p:sp>
        <p:nvSpPr>
          <p:cNvPr id="58" name="Google Shape;58;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5"/>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Font typeface="Arial"/>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0" name="Google Shape;60;p35"/>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Font typeface="Arial"/>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61" name="Google Shape;61;p35"/>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Font typeface="Arial"/>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2" name="Google Shape;62;p35"/>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Font typeface="Arial"/>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63" name="Google Shape;63;p35"/>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5"/>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35"/>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6" name="Shape 66"/>
        <p:cNvGrpSpPr/>
        <p:nvPr/>
      </p:nvGrpSpPr>
      <p:grpSpPr>
        <a:xfrm>
          <a:off x="0" y="0"/>
          <a:ext cx="0" cy="0"/>
          <a:chOff x="0" y="0"/>
          <a:chExt cx="0" cy="0"/>
        </a:xfrm>
      </p:grpSpPr>
      <p:sp>
        <p:nvSpPr>
          <p:cNvPr id="67" name="Google Shape;67;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36"/>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36"/>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6"/>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1" name="Shape 71"/>
        <p:cNvGrpSpPr/>
        <p:nvPr/>
      </p:nvGrpSpPr>
      <p:grpSpPr>
        <a:xfrm>
          <a:off x="0" y="0"/>
          <a:ext cx="0" cy="0"/>
          <a:chOff x="0" y="0"/>
          <a:chExt cx="0" cy="0"/>
        </a:xfrm>
      </p:grpSpPr>
      <p:sp>
        <p:nvSpPr>
          <p:cNvPr id="72" name="Google Shape;72;p37"/>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7"/>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SzPts val="3200"/>
              <a:buChar char="●"/>
              <a:defRPr sz="3200"/>
            </a:lvl1pPr>
            <a:lvl2pPr indent="-406400" lvl="1" marL="914400" algn="l">
              <a:spcBef>
                <a:spcPts val="560"/>
              </a:spcBef>
              <a:spcAft>
                <a:spcPts val="0"/>
              </a:spcAft>
              <a:buSzPts val="280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SzPts val="2000"/>
              <a:buFont typeface="Arial"/>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74" name="Google Shape;74;p37"/>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Font typeface="Arial"/>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75" name="Google Shape;75;p37"/>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7"/>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7"/>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8" name="Shape 78"/>
        <p:cNvGrpSpPr/>
        <p:nvPr/>
      </p:nvGrpSpPr>
      <p:grpSpPr>
        <a:xfrm>
          <a:off x="0" y="0"/>
          <a:ext cx="0" cy="0"/>
          <a:chOff x="0" y="0"/>
          <a:chExt cx="0" cy="0"/>
        </a:xfrm>
      </p:grpSpPr>
      <p:sp>
        <p:nvSpPr>
          <p:cNvPr id="79" name="Google Shape;79;p38"/>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38"/>
          <p:cNvSpPr/>
          <p:nvPr>
            <p:ph idx="2" type="pic"/>
          </p:nvPr>
        </p:nvSpPr>
        <p:spPr>
          <a:xfrm>
            <a:off x="1792288" y="612775"/>
            <a:ext cx="5486400" cy="4114800"/>
          </a:xfrm>
          <a:prstGeom prst="rect">
            <a:avLst/>
          </a:prstGeom>
          <a:noFill/>
          <a:ln>
            <a:noFill/>
          </a:ln>
        </p:spPr>
      </p:sp>
      <p:sp>
        <p:nvSpPr>
          <p:cNvPr id="81" name="Google Shape;81;p38"/>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Font typeface="Arial"/>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82" name="Google Shape;82;p38"/>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8"/>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38"/>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algn="r">
              <a:spcBef>
                <a:spcPts val="0"/>
              </a:spcBef>
              <a:spcAft>
                <a:spcPts val="0"/>
              </a:spcAft>
              <a:buNone/>
              <a:defRPr sz="1000">
                <a:solidFill>
                  <a:schemeClr val="dk1"/>
                </a:solidFill>
                <a:latin typeface="Arial"/>
                <a:ea typeface="Arial"/>
                <a:cs typeface="Arial"/>
                <a:sym typeface="Arial"/>
              </a:defRPr>
            </a:lvl1pPr>
            <a:lvl2pPr indent="0" lvl="1" marL="0" algn="r">
              <a:spcBef>
                <a:spcPts val="0"/>
              </a:spcBef>
              <a:spcAft>
                <a:spcPts val="0"/>
              </a:spcAft>
              <a:buNone/>
              <a:defRPr sz="1000">
                <a:solidFill>
                  <a:schemeClr val="dk1"/>
                </a:solidFill>
                <a:latin typeface="Arial"/>
                <a:ea typeface="Arial"/>
                <a:cs typeface="Arial"/>
                <a:sym typeface="Arial"/>
              </a:defRPr>
            </a:lvl2pPr>
            <a:lvl3pPr indent="0" lvl="2" marL="0" algn="r">
              <a:spcBef>
                <a:spcPts val="0"/>
              </a:spcBef>
              <a:spcAft>
                <a:spcPts val="0"/>
              </a:spcAft>
              <a:buNone/>
              <a:defRPr sz="1000">
                <a:solidFill>
                  <a:schemeClr val="dk1"/>
                </a:solidFill>
                <a:latin typeface="Arial"/>
                <a:ea typeface="Arial"/>
                <a:cs typeface="Arial"/>
                <a:sym typeface="Arial"/>
              </a:defRPr>
            </a:lvl3pPr>
            <a:lvl4pPr indent="0" lvl="3" marL="0" algn="r">
              <a:spcBef>
                <a:spcPts val="0"/>
              </a:spcBef>
              <a:spcAft>
                <a:spcPts val="0"/>
              </a:spcAft>
              <a:buNone/>
              <a:defRPr sz="1000">
                <a:solidFill>
                  <a:schemeClr val="dk1"/>
                </a:solidFill>
                <a:latin typeface="Arial"/>
                <a:ea typeface="Arial"/>
                <a:cs typeface="Arial"/>
                <a:sym typeface="Arial"/>
              </a:defRPr>
            </a:lvl4pPr>
            <a:lvl5pPr indent="0" lvl="4" marL="0" algn="r">
              <a:spcBef>
                <a:spcPts val="0"/>
              </a:spcBef>
              <a:spcAft>
                <a:spcPts val="0"/>
              </a:spcAft>
              <a:buNone/>
              <a:defRPr sz="1000">
                <a:solidFill>
                  <a:schemeClr val="dk1"/>
                </a:solidFill>
                <a:latin typeface="Arial"/>
                <a:ea typeface="Arial"/>
                <a:cs typeface="Arial"/>
                <a:sym typeface="Arial"/>
              </a:defRPr>
            </a:lvl5pPr>
            <a:lvl6pPr indent="0" lvl="5" marL="0" algn="r">
              <a:spcBef>
                <a:spcPts val="0"/>
              </a:spcBef>
              <a:spcAft>
                <a:spcPts val="0"/>
              </a:spcAft>
              <a:buNone/>
              <a:defRPr sz="1000">
                <a:solidFill>
                  <a:schemeClr val="dk1"/>
                </a:solidFill>
                <a:latin typeface="Arial"/>
                <a:ea typeface="Arial"/>
                <a:cs typeface="Arial"/>
                <a:sym typeface="Arial"/>
              </a:defRPr>
            </a:lvl6pPr>
            <a:lvl7pPr indent="0" lvl="6" marL="0" algn="r">
              <a:spcBef>
                <a:spcPts val="0"/>
              </a:spcBef>
              <a:spcAft>
                <a:spcPts val="0"/>
              </a:spcAft>
              <a:buNone/>
              <a:defRPr sz="1000">
                <a:solidFill>
                  <a:schemeClr val="dk1"/>
                </a:solidFill>
                <a:latin typeface="Arial"/>
                <a:ea typeface="Arial"/>
                <a:cs typeface="Arial"/>
                <a:sym typeface="Arial"/>
              </a:defRPr>
            </a:lvl7pPr>
            <a:lvl8pPr indent="0" lvl="7" marL="0" algn="r">
              <a:spcBef>
                <a:spcPts val="0"/>
              </a:spcBef>
              <a:spcAft>
                <a:spcPts val="0"/>
              </a:spcAft>
              <a:buNone/>
              <a:defRPr sz="1000">
                <a:solidFill>
                  <a:schemeClr val="dk1"/>
                </a:solidFill>
                <a:latin typeface="Arial"/>
                <a:ea typeface="Arial"/>
                <a:cs typeface="Arial"/>
                <a:sym typeface="Arial"/>
              </a:defRPr>
            </a:lvl8pPr>
            <a:lvl9pPr indent="0" lvl="8" marL="0" algn="r">
              <a:spcBef>
                <a:spcPts val="0"/>
              </a:spcBef>
              <a:spcAft>
                <a:spcPts val="0"/>
              </a:spcAft>
              <a:buNone/>
              <a:defRPr sz="10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29"/>
          <p:cNvGrpSpPr/>
          <p:nvPr/>
        </p:nvGrpSpPr>
        <p:grpSpPr>
          <a:xfrm>
            <a:off x="1071563" y="304800"/>
            <a:ext cx="7615237" cy="1106488"/>
            <a:chOff x="675" y="192"/>
            <a:chExt cx="4797" cy="697"/>
          </a:xfrm>
        </p:grpSpPr>
        <p:sp>
          <p:nvSpPr>
            <p:cNvPr id="11" name="Google Shape;11;p29"/>
            <p:cNvSpPr/>
            <p:nvPr/>
          </p:nvSpPr>
          <p:spPr>
            <a:xfrm flipH="1">
              <a:off x="3067" y="192"/>
              <a:ext cx="696" cy="69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2" name="Google Shape;12;p29"/>
            <p:cNvSpPr/>
            <p:nvPr/>
          </p:nvSpPr>
          <p:spPr>
            <a:xfrm flipH="1">
              <a:off x="4777" y="192"/>
              <a:ext cx="695" cy="69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3" name="Google Shape;13;p29"/>
            <p:cNvSpPr/>
            <p:nvPr/>
          </p:nvSpPr>
          <p:spPr>
            <a:xfrm flipH="1">
              <a:off x="675" y="193"/>
              <a:ext cx="695" cy="69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4" name="Google Shape;14;p29"/>
            <p:cNvSpPr/>
            <p:nvPr/>
          </p:nvSpPr>
          <p:spPr>
            <a:xfrm flipH="1">
              <a:off x="3984" y="192"/>
              <a:ext cx="695" cy="696"/>
            </a:xfrm>
            <a:prstGeom prst="ellipse">
              <a:avLst/>
            </a:prstGeom>
            <a:noFill/>
            <a:ln cap="flat" cmpd="sng" w="28575">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5" name="Google Shape;15;p29"/>
            <p:cNvSpPr/>
            <p:nvPr/>
          </p:nvSpPr>
          <p:spPr>
            <a:xfrm flipH="1">
              <a:off x="1486" y="192"/>
              <a:ext cx="695" cy="696"/>
            </a:xfrm>
            <a:prstGeom prst="ellipse">
              <a:avLst/>
            </a:prstGeom>
            <a:noFill/>
            <a:ln cap="flat" cmpd="sng" w="28575">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grpSp>
      <p:sp>
        <p:nvSpPr>
          <p:cNvPr id="16" name="Google Shape;16;p29"/>
          <p:cNvSpPr txBox="1"/>
          <p:nvPr>
            <p:ph idx="1" type="body"/>
          </p:nvPr>
        </p:nvSpPr>
        <p:spPr>
          <a:xfrm>
            <a:off x="457200" y="1600200"/>
            <a:ext cx="8229600" cy="4530725"/>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accent1"/>
              </a:buClr>
              <a:buSzPts val="3200"/>
              <a:buFont typeface="Noto Sans Symbols"/>
              <a:buChar char="●"/>
              <a:defRPr b="0" i="0" sz="3200" u="none" cap="none" strike="noStrike">
                <a:solidFill>
                  <a:schemeClr val="dk1"/>
                </a:solidFill>
                <a:latin typeface="Arial"/>
                <a:ea typeface="Arial"/>
                <a:cs typeface="Arial"/>
                <a:sym typeface="Arial"/>
              </a:defRPr>
            </a:lvl1pPr>
            <a:lvl2pPr indent="-400050" lvl="1" marL="914400" marR="0" rtl="0" algn="l">
              <a:spcBef>
                <a:spcPts val="540"/>
              </a:spcBef>
              <a:spcAft>
                <a:spcPts val="0"/>
              </a:spcAft>
              <a:buClr>
                <a:schemeClr val="accent1"/>
              </a:buClr>
              <a:buSzPts val="2700"/>
              <a:buFont typeface="Noto Sans Symbols"/>
              <a:buChar char="⚪"/>
              <a:defRPr b="0" i="0" sz="2700" u="none" cap="none" strike="noStrike">
                <a:solidFill>
                  <a:schemeClr val="dk1"/>
                </a:solidFill>
                <a:latin typeface="Arial"/>
                <a:ea typeface="Arial"/>
                <a:cs typeface="Arial"/>
                <a:sym typeface="Arial"/>
              </a:defRPr>
            </a:lvl2pPr>
            <a:lvl3pPr indent="-374650" lvl="2" marL="1371600" marR="0" rtl="0" algn="l">
              <a:spcBef>
                <a:spcPts val="460"/>
              </a:spcBef>
              <a:spcAft>
                <a:spcPts val="0"/>
              </a:spcAft>
              <a:buClr>
                <a:schemeClr val="accent1"/>
              </a:buClr>
              <a:buSzPts val="2300"/>
              <a:buFont typeface="Noto Sans Symbols"/>
              <a:buChar char="●"/>
              <a:defRPr b="0" i="0" sz="23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accent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accent1"/>
              </a:buClr>
              <a:buSzPts val="2000"/>
              <a:buFont typeface="Noto Sans Symbols"/>
              <a:buChar char="•"/>
              <a:defRPr b="0" i="0" sz="2000" u="none" cap="none" strike="noStrike">
                <a:solidFill>
                  <a:schemeClr val="dk1"/>
                </a:solidFill>
                <a:latin typeface="Arial"/>
                <a:ea typeface="Arial"/>
                <a:cs typeface="Arial"/>
                <a:sym typeface="Arial"/>
              </a:defRPr>
            </a:lvl9pPr>
          </a:lstStyle>
          <a:p/>
        </p:txBody>
      </p:sp>
      <p:sp>
        <p:nvSpPr>
          <p:cNvPr id="17" name="Google Shape;17;p29"/>
          <p:cNvSpPr txBox="1"/>
          <p:nvPr>
            <p:ph idx="10" type="dt"/>
          </p:nvPr>
        </p:nvSpPr>
        <p:spPr>
          <a:xfrm>
            <a:off x="457200" y="6248400"/>
            <a:ext cx="21336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0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8" name="Google Shape;18;p29"/>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0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9" name="Google Shape;19;p29"/>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spcAft>
                <a:spcPts val="0"/>
              </a:spcAft>
              <a:buNone/>
              <a:defRPr b="0" i="0" sz="10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10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10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10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10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10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10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10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10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3800" u="none" cap="none" strike="noStrike">
                <a:solidFill>
                  <a:schemeClr val="dk2"/>
                </a:solidFill>
                <a:latin typeface="Arial"/>
                <a:ea typeface="Arial"/>
                <a:cs typeface="Arial"/>
                <a:sym typeface="Arial"/>
              </a:defRPr>
            </a:lvl1pPr>
            <a:lvl2pPr lvl="1" marR="0" rtl="0" algn="l">
              <a:spcBef>
                <a:spcPts val="0"/>
              </a:spcBef>
              <a:spcAft>
                <a:spcPts val="0"/>
              </a:spcAft>
              <a:buSzPts val="1400"/>
              <a:buNone/>
              <a:defRPr b="0" i="0" sz="3800" u="none" cap="none" strike="noStrike">
                <a:solidFill>
                  <a:schemeClr val="dk2"/>
                </a:solidFill>
                <a:latin typeface="Arial"/>
                <a:ea typeface="Arial"/>
                <a:cs typeface="Arial"/>
                <a:sym typeface="Arial"/>
              </a:defRPr>
            </a:lvl2pPr>
            <a:lvl3pPr lvl="2" marR="0" rtl="0" algn="l">
              <a:spcBef>
                <a:spcPts val="0"/>
              </a:spcBef>
              <a:spcAft>
                <a:spcPts val="0"/>
              </a:spcAft>
              <a:buSzPts val="1400"/>
              <a:buNone/>
              <a:defRPr b="0" i="0" sz="3800" u="none" cap="none" strike="noStrike">
                <a:solidFill>
                  <a:schemeClr val="dk2"/>
                </a:solidFill>
                <a:latin typeface="Arial"/>
                <a:ea typeface="Arial"/>
                <a:cs typeface="Arial"/>
                <a:sym typeface="Arial"/>
              </a:defRPr>
            </a:lvl3pPr>
            <a:lvl4pPr lvl="3" marR="0" rtl="0" algn="l">
              <a:spcBef>
                <a:spcPts val="0"/>
              </a:spcBef>
              <a:spcAft>
                <a:spcPts val="0"/>
              </a:spcAft>
              <a:buSzPts val="1400"/>
              <a:buNone/>
              <a:defRPr b="0" i="0" sz="3800" u="none" cap="none" strike="noStrike">
                <a:solidFill>
                  <a:schemeClr val="dk2"/>
                </a:solidFill>
                <a:latin typeface="Arial"/>
                <a:ea typeface="Arial"/>
                <a:cs typeface="Arial"/>
                <a:sym typeface="Arial"/>
              </a:defRPr>
            </a:lvl4pPr>
            <a:lvl5pPr lvl="4" marR="0" rtl="0" algn="l">
              <a:spcBef>
                <a:spcPts val="0"/>
              </a:spcBef>
              <a:spcAft>
                <a:spcPts val="0"/>
              </a:spcAft>
              <a:buSzPts val="1400"/>
              <a:buNone/>
              <a:defRPr b="0" i="0" sz="3800" u="none" cap="none" strike="noStrike">
                <a:solidFill>
                  <a:schemeClr val="dk2"/>
                </a:solidFill>
                <a:latin typeface="Arial"/>
                <a:ea typeface="Arial"/>
                <a:cs typeface="Arial"/>
                <a:sym typeface="Arial"/>
              </a:defRPr>
            </a:lvl5pPr>
            <a:lvl6pPr lvl="5" marR="0" rtl="0" algn="l">
              <a:spcBef>
                <a:spcPts val="0"/>
              </a:spcBef>
              <a:spcAft>
                <a:spcPts val="0"/>
              </a:spcAft>
              <a:buSzPts val="1400"/>
              <a:buNone/>
              <a:defRPr b="0" i="0" sz="3800" u="none" cap="none" strike="noStrike">
                <a:solidFill>
                  <a:schemeClr val="dk2"/>
                </a:solidFill>
                <a:latin typeface="Arial"/>
                <a:ea typeface="Arial"/>
                <a:cs typeface="Arial"/>
                <a:sym typeface="Arial"/>
              </a:defRPr>
            </a:lvl6pPr>
            <a:lvl7pPr lvl="6" marR="0" rtl="0" algn="l">
              <a:spcBef>
                <a:spcPts val="0"/>
              </a:spcBef>
              <a:spcAft>
                <a:spcPts val="0"/>
              </a:spcAft>
              <a:buSzPts val="1400"/>
              <a:buNone/>
              <a:defRPr b="0" i="0" sz="3800" u="none" cap="none" strike="noStrike">
                <a:solidFill>
                  <a:schemeClr val="dk2"/>
                </a:solidFill>
                <a:latin typeface="Arial"/>
                <a:ea typeface="Arial"/>
                <a:cs typeface="Arial"/>
                <a:sym typeface="Arial"/>
              </a:defRPr>
            </a:lvl7pPr>
            <a:lvl8pPr lvl="7" marR="0" rtl="0" algn="l">
              <a:spcBef>
                <a:spcPts val="0"/>
              </a:spcBef>
              <a:spcAft>
                <a:spcPts val="0"/>
              </a:spcAft>
              <a:buSzPts val="1400"/>
              <a:buNone/>
              <a:defRPr b="0" i="0" sz="3800" u="none" cap="none" strike="noStrike">
                <a:solidFill>
                  <a:schemeClr val="dk2"/>
                </a:solidFill>
                <a:latin typeface="Arial"/>
                <a:ea typeface="Arial"/>
                <a:cs typeface="Arial"/>
                <a:sym typeface="Arial"/>
              </a:defRPr>
            </a:lvl8pPr>
            <a:lvl9pPr lvl="8" marR="0" rtl="0" algn="l">
              <a:spcBef>
                <a:spcPts val="0"/>
              </a:spcBef>
              <a:spcAft>
                <a:spcPts val="0"/>
              </a:spcAft>
              <a:buSzPts val="1400"/>
              <a:buNone/>
              <a:defRPr b="0" i="0" sz="3800" u="none" cap="none" strike="noStrike">
                <a:solidFill>
                  <a:schemeClr val="dk2"/>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about:blank" TargetMode="External"/><Relationship Id="rId4" Type="http://schemas.openxmlformats.org/officeDocument/2006/relationships/image" Target="../media/image3.png"/><Relationship Id="rId5"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about:blank"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2" name="Google Shape;102;p1"/>
          <p:cNvSpPr txBox="1"/>
          <p:nvPr>
            <p:ph type="ctrTitle"/>
          </p:nvPr>
        </p:nvSpPr>
        <p:spPr>
          <a:xfrm>
            <a:off x="685800" y="1757363"/>
            <a:ext cx="7772400" cy="1395412"/>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b="1" lang="en-US" sz="4000">
                <a:latin typeface="Times New Roman"/>
                <a:ea typeface="Times New Roman"/>
                <a:cs typeface="Times New Roman"/>
                <a:sym typeface="Times New Roman"/>
              </a:rPr>
              <a:t>Threads, MUTEX &amp; Semaphores </a:t>
            </a:r>
            <a:br>
              <a:rPr b="1" lang="en-US" sz="4000">
                <a:latin typeface="Times New Roman"/>
                <a:ea typeface="Times New Roman"/>
                <a:cs typeface="Times New Roman"/>
                <a:sym typeface="Times New Roman"/>
              </a:rPr>
            </a:br>
            <a:endParaRPr b="1" sz="4000">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0"/>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4" name="Google Shape;164;p10"/>
          <p:cNvSpPr txBox="1"/>
          <p:nvPr/>
        </p:nvSpPr>
        <p:spPr>
          <a:xfrm>
            <a:off x="304800" y="1695450"/>
            <a:ext cx="8712200" cy="30130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We can wait for a given thread to terminate by calling </a:t>
            </a:r>
            <a:r>
              <a:rPr b="1" lang="en-US" sz="2400">
                <a:solidFill>
                  <a:schemeClr val="dk1"/>
                </a:solidFill>
                <a:latin typeface="Times New Roman"/>
                <a:ea typeface="Times New Roman"/>
                <a:cs typeface="Times New Roman"/>
                <a:sym typeface="Times New Roman"/>
              </a:rPr>
              <a:t>pthread_join</a:t>
            </a:r>
            <a:r>
              <a:rPr lang="en-US" sz="24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Comparing threads to Unix processes, </a:t>
            </a:r>
            <a:r>
              <a:rPr b="1" lang="en-US" sz="2400">
                <a:solidFill>
                  <a:schemeClr val="dk1"/>
                </a:solidFill>
                <a:latin typeface="Times New Roman"/>
                <a:ea typeface="Times New Roman"/>
                <a:cs typeface="Times New Roman"/>
                <a:sym typeface="Times New Roman"/>
              </a:rPr>
              <a:t>pthread_create</a:t>
            </a:r>
            <a:r>
              <a:rPr lang="en-US" sz="2400">
                <a:solidFill>
                  <a:schemeClr val="dk1"/>
                </a:solidFill>
                <a:latin typeface="Times New Roman"/>
                <a:ea typeface="Times New Roman"/>
                <a:cs typeface="Times New Roman"/>
                <a:sym typeface="Times New Roman"/>
              </a:rPr>
              <a:t> is similar to</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fork</a:t>
            </a:r>
            <a:r>
              <a:rPr lang="en-US" sz="2400">
                <a:solidFill>
                  <a:schemeClr val="dk1"/>
                </a:solidFill>
                <a:latin typeface="Times New Roman"/>
                <a:ea typeface="Times New Roman"/>
                <a:cs typeface="Times New Roman"/>
                <a:sym typeface="Times New Roman"/>
              </a:rPr>
              <a:t>, and </a:t>
            </a:r>
            <a:r>
              <a:rPr b="1" lang="en-US" sz="2400">
                <a:solidFill>
                  <a:schemeClr val="dk1"/>
                </a:solidFill>
                <a:latin typeface="Times New Roman"/>
                <a:ea typeface="Times New Roman"/>
                <a:cs typeface="Times New Roman"/>
                <a:sym typeface="Times New Roman"/>
              </a:rPr>
              <a:t>pthread_join</a:t>
            </a:r>
            <a:r>
              <a:rPr lang="en-US" sz="2400">
                <a:solidFill>
                  <a:schemeClr val="dk1"/>
                </a:solidFill>
                <a:latin typeface="Times New Roman"/>
                <a:ea typeface="Times New Roman"/>
                <a:cs typeface="Times New Roman"/>
                <a:sym typeface="Times New Roman"/>
              </a:rPr>
              <a:t> is similar to </a:t>
            </a:r>
            <a:r>
              <a:rPr b="1" lang="en-US" sz="2400">
                <a:solidFill>
                  <a:schemeClr val="dk1"/>
                </a:solidFill>
                <a:latin typeface="Times New Roman"/>
                <a:ea typeface="Times New Roman"/>
                <a:cs typeface="Times New Roman"/>
                <a:sym typeface="Times New Roman"/>
              </a:rPr>
              <a:t>waitpid</a:t>
            </a:r>
            <a:r>
              <a:rPr lang="en-US" sz="24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#include &lt;pthread.h&gt;</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	int pthread_join(pthread_t tid, void **status);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Returns 0 if OK, positive Exxx value on error</a:t>
            </a:r>
            <a:endParaRPr/>
          </a:p>
        </p:txBody>
      </p:sp>
      <p:sp>
        <p:nvSpPr>
          <p:cNvPr id="165" name="Google Shape;165;p10"/>
          <p:cNvSpPr/>
          <p:nvPr/>
        </p:nvSpPr>
        <p:spPr>
          <a:xfrm>
            <a:off x="609600" y="966788"/>
            <a:ext cx="3130550" cy="579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Verdana"/>
                <a:ea typeface="Verdana"/>
                <a:cs typeface="Verdana"/>
                <a:sym typeface="Verdana"/>
              </a:rPr>
              <a:t>pthread_join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1"/>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1" name="Google Shape;171;p11"/>
          <p:cNvSpPr txBox="1"/>
          <p:nvPr/>
        </p:nvSpPr>
        <p:spPr>
          <a:xfrm>
            <a:off x="479425" y="1711325"/>
            <a:ext cx="8359775" cy="30130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Each thread has an ID that defines it with in a given process. The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thread ID is returned by pthread_create. A thread fetches this value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for itself using </a:t>
            </a:r>
            <a:r>
              <a:rPr b="1" lang="en-US" sz="2400">
                <a:solidFill>
                  <a:schemeClr val="dk1"/>
                </a:solidFill>
                <a:latin typeface="Times New Roman"/>
                <a:ea typeface="Times New Roman"/>
                <a:cs typeface="Times New Roman"/>
                <a:sym typeface="Times New Roman"/>
              </a:rPr>
              <a:t>pthread_self</a:t>
            </a:r>
            <a:r>
              <a:rPr lang="en-US" sz="24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#include &lt;pthread.h&gt;</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	pthread_t pthread_self(void);</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Returns thread ID of calling thread</a:t>
            </a:r>
            <a:endParaRPr/>
          </a:p>
        </p:txBody>
      </p:sp>
      <p:sp>
        <p:nvSpPr>
          <p:cNvPr id="172" name="Google Shape;172;p11"/>
          <p:cNvSpPr/>
          <p:nvPr/>
        </p:nvSpPr>
        <p:spPr>
          <a:xfrm>
            <a:off x="622300" y="890588"/>
            <a:ext cx="3081338" cy="579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Verdana"/>
                <a:ea typeface="Verdana"/>
                <a:cs typeface="Verdana"/>
                <a:sym typeface="Verdana"/>
              </a:rPr>
              <a:t>pthread_self</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2"/>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8" name="Google Shape;178;p12"/>
          <p:cNvSpPr txBox="1"/>
          <p:nvPr/>
        </p:nvSpPr>
        <p:spPr>
          <a:xfrm>
            <a:off x="574675" y="1574800"/>
            <a:ext cx="7589838" cy="3743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One way for a thread to terminate is to call pthread_exit.</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#include &lt;pthread.h&gt;</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	void pthread_exit(void *status);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Does not return to caller</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If the thread is not detached, its thread ID and exit status are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Retained for a later pthread_join by some other thread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in the calling process.</a:t>
            </a:r>
            <a:endParaRPr/>
          </a:p>
        </p:txBody>
      </p:sp>
      <p:sp>
        <p:nvSpPr>
          <p:cNvPr id="179" name="Google Shape;179;p12"/>
          <p:cNvSpPr/>
          <p:nvPr/>
        </p:nvSpPr>
        <p:spPr>
          <a:xfrm>
            <a:off x="533400" y="966788"/>
            <a:ext cx="3125788" cy="579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Verdana"/>
                <a:ea typeface="Verdana"/>
                <a:cs typeface="Verdana"/>
                <a:sym typeface="Verdana"/>
              </a:rPr>
              <a:t>pthread_exit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3"/>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5" name="Google Shape;185;p13"/>
          <p:cNvSpPr txBox="1"/>
          <p:nvPr/>
        </p:nvSpPr>
        <p:spPr>
          <a:xfrm>
            <a:off x="496888" y="1654175"/>
            <a:ext cx="8423275" cy="42021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Thread attributes provide a mechanism for fine-tuning the behavior</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of individual threads.</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pthread_attr_init ( pthread_attr_t   *attr )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pthread_attr_destroy ( pthread_attr_t  *attr)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pthread_attr_setdetachstate ( pthread_attr_t  *attr,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                                                        int   detachstate )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 int pthread_attr_setschedpolicy (pthread_attr_t  *attr, int  policy )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pthread_attr_setschedparam ( pthread_attr_t  *attr,</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                                                             struct sched_param *param);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pthread_attr_setinheritsched ( pthread_attr_t *attr, int  inherit );</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Int pthread_attr_setscope ( pthread_attr_t  *attr , int  scope );            </a:t>
            </a:r>
            <a:endParaRPr/>
          </a:p>
        </p:txBody>
      </p:sp>
      <p:sp>
        <p:nvSpPr>
          <p:cNvPr id="186" name="Google Shape;186;p13"/>
          <p:cNvSpPr/>
          <p:nvPr/>
        </p:nvSpPr>
        <p:spPr>
          <a:xfrm>
            <a:off x="685800" y="914400"/>
            <a:ext cx="3355975"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Thread Attributes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4"/>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2" name="Google Shape;192;p14"/>
          <p:cNvSpPr txBox="1"/>
          <p:nvPr/>
        </p:nvSpPr>
        <p:spPr>
          <a:xfrm>
            <a:off x="746125" y="944563"/>
            <a:ext cx="2378075" cy="579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Cancellation</a:t>
            </a:r>
            <a:endParaRPr/>
          </a:p>
        </p:txBody>
      </p:sp>
      <p:sp>
        <p:nvSpPr>
          <p:cNvPr id="193" name="Google Shape;193;p14"/>
          <p:cNvSpPr txBox="1"/>
          <p:nvPr/>
        </p:nvSpPr>
        <p:spPr>
          <a:xfrm>
            <a:off x="547688" y="1577975"/>
            <a:ext cx="8215312" cy="44735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int  pthread_cancel ( pthread_t  thread )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int  pthread_setcancelstate ( int state , int *oldstate )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int  pthread_setcanceltype ( int  type , int *oldtype )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void pthread_testcancel ( void )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Cancellation is the mechanism by which a thread can terminate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the execution of another thread . More precisely a thread can send</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cancellation request to another thread.  Depending on its setting</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the target thread can then either  ignore the request , honor</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it immediately or defer it till it reaches a cancellation point.</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When a thread eventually honors a cancellation request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it performs as if  pthread_exit( PTHREAD_CANCEL ) has been</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called at that point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5"/>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9" name="Google Shape;199;p15"/>
          <p:cNvSpPr txBox="1"/>
          <p:nvPr/>
        </p:nvSpPr>
        <p:spPr>
          <a:xfrm>
            <a:off x="492125" y="1651000"/>
            <a:ext cx="8575675" cy="337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Multi-threaded programs are concurrent and share the same process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space and can access the same data structures.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Threads are scheduled by OS and are executed at random. </a:t>
            </a:r>
            <a:r>
              <a:rPr lang="en-US" sz="2400">
                <a:solidFill>
                  <a:srgbClr val="000000"/>
                </a:solidFill>
                <a:latin typeface="Times New Roman"/>
                <a:ea typeface="Times New Roman"/>
                <a:cs typeface="Times New Roman"/>
                <a:sym typeface="Times New Roman"/>
              </a:rPr>
              <a:t>When</a:t>
            </a:r>
            <a:endParaRPr/>
          </a:p>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threads are executing (racing to complete) they may give unexpected</a:t>
            </a:r>
            <a:endParaRPr/>
          </a:p>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results (race condition). </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u="sng">
                <a:solidFill>
                  <a:schemeClr val="dk1"/>
                </a:solidFill>
                <a:latin typeface="Times New Roman"/>
                <a:ea typeface="Times New Roman"/>
                <a:cs typeface="Times New Roman"/>
                <a:sym typeface="Times New Roman"/>
              </a:rPr>
              <a:t>Race Condition</a:t>
            </a:r>
            <a:r>
              <a:rPr lang="en-US" sz="2400">
                <a:solidFill>
                  <a:schemeClr val="dk1"/>
                </a:solidFill>
                <a:latin typeface="Times New Roman"/>
                <a:ea typeface="Times New Roman"/>
                <a:cs typeface="Times New Roman"/>
                <a:sym typeface="Times New Roman"/>
              </a:rPr>
              <a:t> is a situation in which an unfortunate order of</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execution causes undesirable behavior .</a:t>
            </a:r>
            <a:endParaRPr sz="2400" u="sng">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200" name="Google Shape;200;p15"/>
          <p:cNvSpPr/>
          <p:nvPr/>
        </p:nvSpPr>
        <p:spPr>
          <a:xfrm>
            <a:off x="684213" y="914400"/>
            <a:ext cx="6707187"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Synchronization and Critical-sections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6"/>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6" name="Google Shape;206;p16"/>
          <p:cNvSpPr/>
          <p:nvPr/>
        </p:nvSpPr>
        <p:spPr>
          <a:xfrm>
            <a:off x="457200" y="1727200"/>
            <a:ext cx="8534400" cy="37449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The threads library provides three synchronization mechanisms: </a:t>
            </a:r>
            <a:endParaRPr/>
          </a:p>
          <a:p>
            <a:pPr indent="-152400" lvl="1" marL="457200" marR="0" rtl="0" algn="l">
              <a:spcBef>
                <a:spcPts val="1200"/>
              </a:spcBef>
              <a:spcAft>
                <a:spcPts val="0"/>
              </a:spcAft>
              <a:buClr>
                <a:srgbClr val="000000"/>
              </a:buClr>
              <a:buSzPts val="2400"/>
              <a:buFont typeface="Times New Roman"/>
              <a:buChar char="•"/>
            </a:pPr>
            <a:r>
              <a:rPr b="0" i="0" lang="en-US" sz="2400" u="none" cap="none" strike="noStrike">
                <a:solidFill>
                  <a:srgbClr val="000000"/>
                </a:solidFill>
                <a:latin typeface="Times New Roman"/>
                <a:ea typeface="Times New Roman"/>
                <a:cs typeface="Times New Roman"/>
                <a:sym typeface="Times New Roman"/>
              </a:rPr>
              <a:t>mutexes - Mutual exclusion lock: Block access to variables by other threads. This enforces exclusive access by a thread to a variable or set of variables. </a:t>
            </a:r>
            <a:endParaRPr/>
          </a:p>
          <a:p>
            <a:pPr indent="-152400" lvl="1" marL="457200" marR="0" rtl="0" algn="l">
              <a:spcBef>
                <a:spcPts val="1200"/>
              </a:spcBef>
              <a:spcAft>
                <a:spcPts val="0"/>
              </a:spcAft>
              <a:buClr>
                <a:srgbClr val="000000"/>
              </a:buClr>
              <a:buSzPts val="2400"/>
              <a:buFont typeface="Times New Roman"/>
              <a:buChar char="•"/>
            </a:pPr>
            <a:r>
              <a:rPr b="0" i="0" lang="en-US" sz="2400" u="none" cap="none" strike="noStrike">
                <a:solidFill>
                  <a:srgbClr val="000000"/>
                </a:solidFill>
                <a:latin typeface="Times New Roman"/>
                <a:ea typeface="Times New Roman"/>
                <a:cs typeface="Times New Roman"/>
                <a:sym typeface="Times New Roman"/>
              </a:rPr>
              <a:t>joins - Make a thread wait till others are complete (terminated). </a:t>
            </a:r>
            <a:endParaRPr/>
          </a:p>
          <a:p>
            <a:pPr indent="-152400" lvl="1" marL="457200" marR="0" rtl="0" algn="l">
              <a:spcBef>
                <a:spcPts val="1200"/>
              </a:spcBef>
              <a:spcAft>
                <a:spcPts val="0"/>
              </a:spcAft>
              <a:buClr>
                <a:srgbClr val="000000"/>
              </a:buClr>
              <a:buSzPts val="2400"/>
              <a:buFont typeface="Times New Roman"/>
              <a:buChar char="•"/>
            </a:pPr>
            <a:r>
              <a:rPr b="0" i="0" lang="en-US" sz="2400" u="none" cap="none" strike="noStrike">
                <a:solidFill>
                  <a:srgbClr val="000000"/>
                </a:solidFill>
                <a:latin typeface="Times New Roman"/>
                <a:ea typeface="Times New Roman"/>
                <a:cs typeface="Times New Roman"/>
                <a:sym typeface="Times New Roman"/>
              </a:rPr>
              <a:t>condition variables - data type pthread_cond_t </a:t>
            </a:r>
            <a:endParaRPr/>
          </a:p>
          <a:p>
            <a:pPr indent="-127000" lvl="1" marL="457200" marR="0" rtl="0" algn="l">
              <a:spcBef>
                <a:spcPts val="1000"/>
              </a:spcBef>
              <a:spcAft>
                <a:spcPts val="0"/>
              </a:spcAft>
              <a:buClr>
                <a:schemeClr val="dk1"/>
              </a:buClr>
              <a:buSzPts val="2000"/>
              <a:buFont typeface="Verdana"/>
              <a:buChar char="•"/>
            </a:pPr>
            <a:r>
              <a:rPr b="1" i="0" lang="en-US" sz="2000" u="none" cap="none" strike="noStrike">
                <a:solidFill>
                  <a:schemeClr val="dk1"/>
                </a:solidFill>
                <a:latin typeface="Verdana"/>
                <a:ea typeface="Verdana"/>
                <a:cs typeface="Verdana"/>
                <a:sym typeface="Verdana"/>
              </a:rPr>
              <a:t>Waking and Suspending threads (RTL)</a:t>
            </a:r>
            <a:endParaRPr b="0" i="0" sz="2000" u="none" cap="none" strike="noStrike">
              <a:solidFill>
                <a:srgbClr val="000000"/>
              </a:solidFill>
              <a:latin typeface="Times New Roman"/>
              <a:ea typeface="Times New Roman"/>
              <a:cs typeface="Times New Roman"/>
              <a:sym typeface="Times New Roman"/>
            </a:endParaRPr>
          </a:p>
          <a:p>
            <a:pPr indent="0" lvl="0" marL="0" marR="0" rtl="0" algn="l">
              <a:spcBef>
                <a:spcPts val="1000"/>
              </a:spcBef>
              <a:spcAft>
                <a:spcPts val="0"/>
              </a:spcAft>
              <a:buNone/>
            </a:pPr>
            <a:r>
              <a:t/>
            </a:r>
            <a:endParaRPr sz="2000">
              <a:solidFill>
                <a:schemeClr val="dk1"/>
              </a:solidFill>
              <a:latin typeface="Times New Roman"/>
              <a:ea typeface="Times New Roman"/>
              <a:cs typeface="Times New Roman"/>
              <a:sym typeface="Times New Roman"/>
            </a:endParaRPr>
          </a:p>
        </p:txBody>
      </p:sp>
      <p:sp>
        <p:nvSpPr>
          <p:cNvPr id="207" name="Google Shape;207;p16"/>
          <p:cNvSpPr/>
          <p:nvPr/>
        </p:nvSpPr>
        <p:spPr>
          <a:xfrm>
            <a:off x="685800" y="914400"/>
            <a:ext cx="4416425"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00000"/>
                </a:solidFill>
                <a:latin typeface="Times New Roman"/>
                <a:ea typeface="Times New Roman"/>
                <a:cs typeface="Times New Roman"/>
                <a:sym typeface="Times New Roman"/>
              </a:rPr>
              <a:t>Thread Synchronization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7"/>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3" name="Google Shape;213;p17"/>
          <p:cNvSpPr txBox="1"/>
          <p:nvPr/>
        </p:nvSpPr>
        <p:spPr>
          <a:xfrm>
            <a:off x="598488" y="1752600"/>
            <a:ext cx="8316912" cy="30130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A join is performed when one wants to wait for a thread to finish.</a:t>
            </a:r>
            <a:endParaRPr/>
          </a:p>
          <a:p>
            <a:pPr indent="0" lvl="0" marL="0" marR="0" rtl="0" algn="l">
              <a:spcBef>
                <a:spcPts val="0"/>
              </a:spcBef>
              <a:spcAft>
                <a:spcPts val="0"/>
              </a:spcAft>
              <a:buNone/>
            </a:pPr>
            <a:r>
              <a:t/>
            </a:r>
            <a:endParaRPr sz="2400">
              <a:solidFill>
                <a:srgbClr val="000000"/>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A thread calling routine may launch multiple threads then wait for</a:t>
            </a:r>
            <a:endParaRPr/>
          </a:p>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them to finish to get the results. One wait for the completion of the</a:t>
            </a:r>
            <a:endParaRPr/>
          </a:p>
          <a:p>
            <a:pPr indent="0" lvl="0" marL="0" marR="0" rtl="0" algn="l">
              <a:spcBef>
                <a:spcPts val="0"/>
              </a:spcBef>
              <a:spcAft>
                <a:spcPts val="0"/>
              </a:spcAft>
              <a:buNone/>
            </a:pPr>
            <a:r>
              <a:rPr lang="en-US" sz="2400">
                <a:solidFill>
                  <a:srgbClr val="000000"/>
                </a:solidFill>
                <a:latin typeface="Times New Roman"/>
                <a:ea typeface="Times New Roman"/>
                <a:cs typeface="Times New Roman"/>
                <a:sym typeface="Times New Roman"/>
              </a:rPr>
              <a:t>threads with a join. </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pthread_join ( pthread  th , void **thread_return ) ;</a:t>
            </a:r>
            <a:endParaRPr/>
          </a:p>
          <a:p>
            <a:pPr indent="0" lvl="0" marL="0" marR="0" rtl="0" algn="l">
              <a:spcBef>
                <a:spcPts val="0"/>
              </a:spcBef>
              <a:spcAft>
                <a:spcPts val="0"/>
              </a:spcAft>
              <a:buNone/>
            </a:pPr>
            <a:r>
              <a:t/>
            </a:r>
            <a:endParaRPr b="1" sz="2400">
              <a:solidFill>
                <a:schemeClr val="dk1"/>
              </a:solidFill>
              <a:latin typeface="Times New Roman"/>
              <a:ea typeface="Times New Roman"/>
              <a:cs typeface="Times New Roman"/>
              <a:sym typeface="Times New Roman"/>
            </a:endParaRPr>
          </a:p>
        </p:txBody>
      </p:sp>
      <p:sp>
        <p:nvSpPr>
          <p:cNvPr id="214" name="Google Shape;214;p17"/>
          <p:cNvSpPr/>
          <p:nvPr/>
        </p:nvSpPr>
        <p:spPr>
          <a:xfrm>
            <a:off x="762000" y="914400"/>
            <a:ext cx="1087438"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00000"/>
                </a:solidFill>
                <a:latin typeface="Times New Roman"/>
                <a:ea typeface="Times New Roman"/>
                <a:cs typeface="Times New Roman"/>
                <a:sym typeface="Times New Roman"/>
              </a:rPr>
              <a:t>Joins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18"/>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0" name="Google Shape;220;p18"/>
          <p:cNvSpPr txBox="1"/>
          <p:nvPr/>
        </p:nvSpPr>
        <p:spPr>
          <a:xfrm>
            <a:off x="488950" y="1600200"/>
            <a:ext cx="8655050" cy="3743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semaphore is a counter that can be used to synchronize multiple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threads. Linux guarantees that checking or modifying the value of</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semaphore can be done safely, without creating a race condition.</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Each semaphore has a counter value, which is a non-negative integer.</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semaphore supports two basic operations: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a:t>
            </a:r>
            <a:r>
              <a:rPr b="1" i="1" lang="en-US" sz="2400">
                <a:solidFill>
                  <a:schemeClr val="dk1"/>
                </a:solidFill>
                <a:latin typeface="Times New Roman"/>
                <a:ea typeface="Times New Roman"/>
                <a:cs typeface="Times New Roman"/>
                <a:sym typeface="Times New Roman"/>
              </a:rPr>
              <a:t>wait</a:t>
            </a:r>
            <a:r>
              <a:rPr i="1" lang="en-US" sz="2400">
                <a:solidFill>
                  <a:schemeClr val="dk1"/>
                </a:solidFill>
                <a:latin typeface="Times New Roman"/>
                <a:ea typeface="Times New Roman"/>
                <a:cs typeface="Times New Roman"/>
                <a:sym typeface="Times New Roman"/>
              </a:rPr>
              <a:t> </a:t>
            </a:r>
            <a:r>
              <a:rPr lang="en-US" sz="2400">
                <a:solidFill>
                  <a:schemeClr val="dk1"/>
                </a:solidFill>
                <a:latin typeface="Times New Roman"/>
                <a:ea typeface="Times New Roman"/>
                <a:cs typeface="Times New Roman"/>
                <a:sym typeface="Times New Roman"/>
              </a:rPr>
              <a:t>operation decrements the value of the semaphore by 1. If</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the value is already zero, the operation blocks until the value of the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semaphore becomes positive.When the semaphore’s value becomes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positive, it is decremented by 1 and the wait operation returns.</a:t>
            </a:r>
            <a:endParaRPr/>
          </a:p>
        </p:txBody>
      </p:sp>
      <p:sp>
        <p:nvSpPr>
          <p:cNvPr id="221" name="Google Shape;221;p18"/>
          <p:cNvSpPr/>
          <p:nvPr/>
        </p:nvSpPr>
        <p:spPr>
          <a:xfrm>
            <a:off x="685800" y="914400"/>
            <a:ext cx="4371975"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POSIX SEMAPHORES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9"/>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7" name="Google Shape;227;p19"/>
          <p:cNvSpPr txBox="1"/>
          <p:nvPr/>
        </p:nvSpPr>
        <p:spPr>
          <a:xfrm>
            <a:off x="488950" y="1600200"/>
            <a:ext cx="8462963" cy="15525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a:t>
            </a:r>
            <a:r>
              <a:rPr b="1" i="1" lang="en-US" sz="2400">
                <a:solidFill>
                  <a:schemeClr val="dk1"/>
                </a:solidFill>
                <a:latin typeface="Times New Roman"/>
                <a:ea typeface="Times New Roman"/>
                <a:cs typeface="Times New Roman"/>
                <a:sym typeface="Times New Roman"/>
              </a:rPr>
              <a:t>post</a:t>
            </a:r>
            <a:r>
              <a:rPr i="1" lang="en-US" sz="2400">
                <a:solidFill>
                  <a:schemeClr val="dk1"/>
                </a:solidFill>
                <a:latin typeface="Times New Roman"/>
                <a:ea typeface="Times New Roman"/>
                <a:cs typeface="Times New Roman"/>
                <a:sym typeface="Times New Roman"/>
              </a:rPr>
              <a:t> </a:t>
            </a:r>
            <a:r>
              <a:rPr lang="en-US" sz="2400">
                <a:solidFill>
                  <a:schemeClr val="dk1"/>
                </a:solidFill>
                <a:latin typeface="Times New Roman"/>
                <a:ea typeface="Times New Roman"/>
                <a:cs typeface="Times New Roman"/>
                <a:sym typeface="Times New Roman"/>
              </a:rPr>
              <a:t>operation increments the value of the semaphore by 1. If the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semaphore was previously zero and other threads are blocked in a</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wait operation on that semaphore, one of those threads is unblocked</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and its wait operation completes.</a:t>
            </a:r>
            <a:endParaRPr/>
          </a:p>
        </p:txBody>
      </p:sp>
      <p:sp>
        <p:nvSpPr>
          <p:cNvPr id="228" name="Google Shape;228;p19"/>
          <p:cNvSpPr/>
          <p:nvPr/>
        </p:nvSpPr>
        <p:spPr>
          <a:xfrm>
            <a:off x="685800" y="914400"/>
            <a:ext cx="4879975"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….POSIX SEMAPHORES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8" name="Google Shape;108;p2"/>
          <p:cNvSpPr txBox="1"/>
          <p:nvPr>
            <p:ph type="ctrTitle"/>
          </p:nvPr>
        </p:nvSpPr>
        <p:spPr>
          <a:xfrm>
            <a:off x="685800" y="1219200"/>
            <a:ext cx="7772400" cy="1933575"/>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Threads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0"/>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4" name="Google Shape;23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en-US">
                <a:solidFill>
                  <a:schemeClr val="dk1"/>
                </a:solidFill>
              </a:rPr>
              <a:t>SEMAPHORES</a:t>
            </a:r>
            <a:endParaRPr/>
          </a:p>
        </p:txBody>
      </p:sp>
      <p:sp>
        <p:nvSpPr>
          <p:cNvPr descr="Click To expand" id="235" name="Google Shape;235;p20">
            <a:hlinkClick r:id="rId3"/>
          </p:cNvPr>
          <p:cNvSpPr/>
          <p:nvPr/>
        </p:nvSpPr>
        <p:spPr>
          <a:xfrm>
            <a:off x="168275" y="46038"/>
            <a:ext cx="3333750" cy="11334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p20"/>
          <p:cNvSpPr/>
          <p:nvPr/>
        </p:nvSpPr>
        <p:spPr>
          <a:xfrm>
            <a:off x="0" y="5562600"/>
            <a:ext cx="4540250" cy="274638"/>
          </a:xfrm>
          <a:prstGeom prst="rect">
            <a:avLst/>
          </a:prstGeom>
          <a:noFill/>
          <a:ln>
            <a:noFill/>
          </a:ln>
        </p:spPr>
        <p:txBody>
          <a:bodyPr anchorCtr="0" anchor="ctr"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Verdana"/>
                <a:ea typeface="Verdana"/>
                <a:cs typeface="Verdana"/>
                <a:sym typeface="Verdana"/>
              </a:rPr>
              <a:t>The state diagram of a binary semaphore. </a:t>
            </a:r>
            <a:endParaRPr/>
          </a:p>
        </p:txBody>
      </p:sp>
      <p:sp>
        <p:nvSpPr>
          <p:cNvPr id="237" name="Google Shape;237;p20"/>
          <p:cNvSpPr/>
          <p:nvPr/>
        </p:nvSpPr>
        <p:spPr>
          <a:xfrm>
            <a:off x="4876800" y="5334000"/>
            <a:ext cx="3689350" cy="579438"/>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Verdana"/>
                <a:ea typeface="Verdana"/>
                <a:cs typeface="Verdana"/>
                <a:sym typeface="Verdana"/>
              </a:rPr>
              <a:t>The state diagram of a counting semaphore</a:t>
            </a:r>
            <a:r>
              <a:rPr lang="en-US" sz="3200">
                <a:solidFill>
                  <a:schemeClr val="dk1"/>
                </a:solidFill>
                <a:latin typeface="Verdana"/>
                <a:ea typeface="Verdana"/>
                <a:cs typeface="Verdana"/>
                <a:sym typeface="Verdana"/>
              </a:rPr>
              <a:t> </a:t>
            </a:r>
            <a:endParaRPr/>
          </a:p>
        </p:txBody>
      </p:sp>
      <p:pic>
        <p:nvPicPr>
          <p:cNvPr id="238" name="Google Shape;238;p20"/>
          <p:cNvPicPr preferRelativeResize="0"/>
          <p:nvPr/>
        </p:nvPicPr>
        <p:blipFill rotWithShape="1">
          <a:blip r:embed="rId4">
            <a:alphaModFix/>
          </a:blip>
          <a:srcRect b="0" l="0" r="0" t="0"/>
          <a:stretch/>
        </p:blipFill>
        <p:spPr>
          <a:xfrm>
            <a:off x="457200" y="1924050"/>
            <a:ext cx="3806825" cy="3235325"/>
          </a:xfrm>
          <a:prstGeom prst="rect">
            <a:avLst/>
          </a:prstGeom>
          <a:noFill/>
          <a:ln>
            <a:noFill/>
          </a:ln>
        </p:spPr>
      </p:pic>
      <p:pic>
        <p:nvPicPr>
          <p:cNvPr id="239" name="Google Shape;239;p20"/>
          <p:cNvPicPr preferRelativeResize="0"/>
          <p:nvPr/>
        </p:nvPicPr>
        <p:blipFill rotWithShape="1">
          <a:blip r:embed="rId5">
            <a:alphaModFix/>
          </a:blip>
          <a:srcRect b="0" l="0" r="0" t="0"/>
          <a:stretch/>
        </p:blipFill>
        <p:spPr>
          <a:xfrm>
            <a:off x="4651375" y="1924050"/>
            <a:ext cx="4035425" cy="32353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1"/>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5" name="Google Shape;245;p21"/>
          <p:cNvSpPr txBox="1"/>
          <p:nvPr/>
        </p:nvSpPr>
        <p:spPr>
          <a:xfrm>
            <a:off x="461963" y="1749425"/>
            <a:ext cx="8529637" cy="32035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chemeClr val="dk1"/>
                </a:solidFill>
                <a:latin typeface="Times New Roman"/>
                <a:ea typeface="Times New Roman"/>
                <a:cs typeface="Times New Roman"/>
                <a:sym typeface="Times New Roman"/>
              </a:rPr>
              <a:t>#</a:t>
            </a:r>
            <a:r>
              <a:rPr lang="en-US" sz="2800">
                <a:solidFill>
                  <a:schemeClr val="dk1"/>
                </a:solidFill>
                <a:latin typeface="Times New Roman"/>
                <a:ea typeface="Times New Roman"/>
                <a:cs typeface="Times New Roman"/>
                <a:sym typeface="Times New Roman"/>
              </a:rPr>
              <a:t>include &lt; semaphore .h &gt;</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sem_init ( sem_t *sem , int pshared, unsigned int val ) ;</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sem_wait ( sem_t *sem ) ;</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sem_trywait ( sem_t *sem ) ;</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sem_post ( sem_t *sem ) ;</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sem_getvalue ( sem_t *sem , int *sval ) ;</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int sem_destroy ( sem_t *sem ) ; </a:t>
            </a:r>
            <a:endParaRPr/>
          </a:p>
        </p:txBody>
      </p:sp>
      <p:sp>
        <p:nvSpPr>
          <p:cNvPr id="246" name="Google Shape;246;p21"/>
          <p:cNvSpPr/>
          <p:nvPr/>
        </p:nvSpPr>
        <p:spPr>
          <a:xfrm>
            <a:off x="685800" y="914400"/>
            <a:ext cx="4879975"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….POSIX SEMAPHORES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2"/>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2" name="Google Shape;252;p22"/>
          <p:cNvSpPr txBox="1"/>
          <p:nvPr/>
        </p:nvSpPr>
        <p:spPr>
          <a:xfrm>
            <a:off x="530225" y="1600200"/>
            <a:ext cx="8080375" cy="44735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mutex is a MUTual EXclusion device, and  is  useful  for</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protecting  shared data structures from concurrent modifications,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and implementing critical sections.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mutex has  two possible states: unlocked (not owned by any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thread), and locked (owned by one thread).</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#include &lt; pthread .h &gt;</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pthread_mutex_init ( pthread_mutex_t *mutex, </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       const pthread_mutex  attr_t *mutexattr ) ;</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pthread_mutex_lock ( pthread_mutex_t  *mutex );</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pthread_mutex_unlock (pthread_mutex_t  *mutex);</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pthread_mutex_destroy (pthread_mutex_t  *mutex);</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 pthread_trylock ( pthread_mutex_t  *mutex ) ;</a:t>
            </a:r>
            <a:endParaRPr/>
          </a:p>
        </p:txBody>
      </p:sp>
      <p:sp>
        <p:nvSpPr>
          <p:cNvPr id="253" name="Google Shape;253;p22"/>
          <p:cNvSpPr/>
          <p:nvPr/>
        </p:nvSpPr>
        <p:spPr>
          <a:xfrm>
            <a:off x="762000" y="914400"/>
            <a:ext cx="3097213"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POSIX  Mutexes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3"/>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9" name="Google Shape;259;p23"/>
          <p:cNvSpPr txBox="1"/>
          <p:nvPr>
            <p:ph type="title"/>
          </p:nvPr>
        </p:nvSpPr>
        <p:spPr>
          <a:xfrm>
            <a:off x="609600" y="762000"/>
            <a:ext cx="8001000" cy="12160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en-US" sz="3400">
                <a:solidFill>
                  <a:schemeClr val="dk1"/>
                </a:solidFill>
              </a:rPr>
              <a:t>POSIX  Mutexes</a:t>
            </a:r>
            <a:br>
              <a:rPr b="1" lang="en-US" sz="3400">
                <a:solidFill>
                  <a:schemeClr val="dk1"/>
                </a:solidFill>
              </a:rPr>
            </a:br>
            <a:endParaRPr b="1" sz="3400">
              <a:solidFill>
                <a:schemeClr val="dk1"/>
              </a:solidFill>
            </a:endParaRPr>
          </a:p>
        </p:txBody>
      </p:sp>
      <p:sp>
        <p:nvSpPr>
          <p:cNvPr descr="0604_0" id="260" name="Google Shape;260;p23"/>
          <p:cNvSpPr/>
          <p:nvPr/>
        </p:nvSpPr>
        <p:spPr>
          <a:xfrm>
            <a:off x="168275" y="46038"/>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descr="Click To expand" id="261" name="Google Shape;261;p23">
            <a:hlinkClick r:id="rId3"/>
          </p:cNvPr>
          <p:cNvSpPr/>
          <p:nvPr/>
        </p:nvSpPr>
        <p:spPr>
          <a:xfrm>
            <a:off x="3095275" y="2561850"/>
            <a:ext cx="3333900" cy="2209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62" name="Google Shape;262;p23"/>
          <p:cNvPicPr preferRelativeResize="0"/>
          <p:nvPr/>
        </p:nvPicPr>
        <p:blipFill rotWithShape="1">
          <a:blip r:embed="rId4">
            <a:alphaModFix/>
          </a:blip>
          <a:srcRect b="0" l="0" r="0" t="0"/>
          <a:stretch/>
        </p:blipFill>
        <p:spPr>
          <a:xfrm>
            <a:off x="1676400" y="2166938"/>
            <a:ext cx="6192838" cy="3479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4"/>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8" name="Google Shape;268;p24"/>
          <p:cNvSpPr txBox="1"/>
          <p:nvPr/>
        </p:nvSpPr>
        <p:spPr>
          <a:xfrm>
            <a:off x="381000" y="1828800"/>
            <a:ext cx="8405813" cy="41084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The mutex variable should be declared and initialized only once as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given below:</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pthread_mutex_t mutex;</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pthread_mutex_init (&amp;mutex, NULL);</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Another way to create a mutex with default attributes is to initialize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it with the special value PTHREAD_MUTEX_INITIALIZER.</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No additional call to pthread_mutex_init is necessary. </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pthread_mutex_t mutex = PTHREAD_MUTEX_INITIALIZER;</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269" name="Google Shape;269;p24"/>
          <p:cNvSpPr/>
          <p:nvPr/>
        </p:nvSpPr>
        <p:spPr>
          <a:xfrm>
            <a:off x="685800" y="914400"/>
            <a:ext cx="4572000"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pthread_mutex_init()</a:t>
            </a:r>
            <a:endParaRPr sz="3200">
              <a:solidFill>
                <a:schemeClr val="dk1"/>
              </a:solidFill>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5"/>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5" name="Google Shape;275;p25"/>
          <p:cNvSpPr txBox="1"/>
          <p:nvPr/>
        </p:nvSpPr>
        <p:spPr>
          <a:xfrm>
            <a:off x="492125" y="1666875"/>
            <a:ext cx="8347075" cy="3743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 shared global variable x can be protected by a mutex as follows:</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int</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x;</a:t>
            </a:r>
            <a:r>
              <a:rPr lang="en-US" sz="24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pthread_mutex_t</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mut</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PTHREAD_MUTEX_INITIALIZER;</a:t>
            </a:r>
            <a:endParaRPr/>
          </a:p>
          <a:p>
            <a:pPr indent="0" lvl="0" marL="0" marR="0" rtl="0" algn="l">
              <a:spcBef>
                <a:spcPts val="0"/>
              </a:spcBef>
              <a:spcAft>
                <a:spcPts val="0"/>
              </a:spcAft>
              <a:buNone/>
            </a:pPr>
            <a:r>
              <a:t/>
            </a:r>
            <a:endParaRPr b="1"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All accesses and modifications to </a:t>
            </a:r>
            <a:r>
              <a:rPr i="1" lang="en-US" sz="2400">
                <a:solidFill>
                  <a:schemeClr val="dk1"/>
                </a:solidFill>
                <a:latin typeface="Times New Roman"/>
                <a:ea typeface="Times New Roman"/>
                <a:cs typeface="Times New Roman"/>
                <a:sym typeface="Times New Roman"/>
              </a:rPr>
              <a:t>x</a:t>
            </a:r>
            <a:r>
              <a:rPr lang="en-US" sz="2400">
                <a:solidFill>
                  <a:schemeClr val="dk1"/>
                </a:solidFill>
                <a:latin typeface="Times New Roman"/>
                <a:ea typeface="Times New Roman"/>
                <a:cs typeface="Times New Roman"/>
                <a:sym typeface="Times New Roman"/>
              </a:rPr>
              <a:t> should be bracketed by calls to</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pthread_mutex_lock</a:t>
            </a:r>
            <a:r>
              <a:rPr lang="en-US" sz="2400">
                <a:solidFill>
                  <a:schemeClr val="dk1"/>
                </a:solidFill>
                <a:latin typeface="Times New Roman"/>
                <a:ea typeface="Times New Roman"/>
                <a:cs typeface="Times New Roman"/>
                <a:sym typeface="Times New Roman"/>
              </a:rPr>
              <a:t> and </a:t>
            </a:r>
            <a:r>
              <a:rPr b="1" lang="en-US" sz="2400">
                <a:solidFill>
                  <a:schemeClr val="dk1"/>
                </a:solidFill>
                <a:latin typeface="Times New Roman"/>
                <a:ea typeface="Times New Roman"/>
                <a:cs typeface="Times New Roman"/>
                <a:sym typeface="Times New Roman"/>
              </a:rPr>
              <a:t>pthread_mutex_unlock</a:t>
            </a:r>
            <a:r>
              <a:rPr lang="en-US" sz="2400">
                <a:solidFill>
                  <a:schemeClr val="dk1"/>
                </a:solidFill>
                <a:latin typeface="Times New Roman"/>
                <a:ea typeface="Times New Roman"/>
                <a:cs typeface="Times New Roman"/>
                <a:sym typeface="Times New Roman"/>
              </a:rPr>
              <a:t> as follows:</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pthread_mutex_lock(&amp;mut);</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operate</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on</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x</a:t>
            </a: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pthread_mutex_unlock(&amp;mut);</a:t>
            </a:r>
            <a:r>
              <a:rPr lang="en-US" sz="2400">
                <a:solidFill>
                  <a:schemeClr val="dk1"/>
                </a:solidFill>
                <a:latin typeface="Times New Roman"/>
                <a:ea typeface="Times New Roman"/>
                <a:cs typeface="Times New Roman"/>
                <a:sym typeface="Times New Roman"/>
              </a:rPr>
              <a:t> </a:t>
            </a:r>
            <a:endParaRPr/>
          </a:p>
        </p:txBody>
      </p:sp>
      <p:sp>
        <p:nvSpPr>
          <p:cNvPr id="276" name="Google Shape;276;p25"/>
          <p:cNvSpPr/>
          <p:nvPr/>
        </p:nvSpPr>
        <p:spPr>
          <a:xfrm>
            <a:off x="685800" y="914400"/>
            <a:ext cx="4572000"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pthread_mutex_lock()</a:t>
            </a:r>
            <a:endParaRPr sz="3200">
              <a:solidFill>
                <a:schemeClr val="dk1"/>
              </a:solidFill>
              <a:latin typeface="Times New Roman"/>
              <a:ea typeface="Times New Roman"/>
              <a:cs typeface="Times New Roman"/>
              <a:sym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6"/>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2" name="Google Shape;282;p26"/>
          <p:cNvSpPr txBox="1"/>
          <p:nvPr/>
        </p:nvSpPr>
        <p:spPr>
          <a:xfrm>
            <a:off x="403225" y="525463"/>
            <a:ext cx="184150" cy="457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283" name="Google Shape;283;p26"/>
          <p:cNvSpPr txBox="1"/>
          <p:nvPr/>
        </p:nvSpPr>
        <p:spPr>
          <a:xfrm>
            <a:off x="536575" y="1682750"/>
            <a:ext cx="8378825" cy="41084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Deadlocks can occur when two (or more) threads are each blocked,</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waiting for a condition to occur that only the other one can cause.</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For instance, if thread A is blocked on a condition variable waiting</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for thread B to signal it, and thread B is blocked on a condition</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variable waiting for thread A to signal it, a deadlock has occurred</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Because neither thread will ever signal the other.</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You should take care to avoid the possibility of such situations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because they are quite difficult to detect.</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284" name="Google Shape;284;p26"/>
          <p:cNvSpPr/>
          <p:nvPr/>
        </p:nvSpPr>
        <p:spPr>
          <a:xfrm>
            <a:off x="676275" y="914400"/>
            <a:ext cx="2070100"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Deadlocks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27"/>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0" name="Google Shape;290;p27"/>
          <p:cNvSpPr/>
          <p:nvPr/>
        </p:nvSpPr>
        <p:spPr>
          <a:xfrm>
            <a:off x="442913" y="1638300"/>
            <a:ext cx="8548687" cy="43021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Semaphores can also result in deadlocks. Assume two tasks share</a:t>
            </a:r>
            <a:endParaRPr/>
          </a:p>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two resources and lock them in different orders. One task (Task B)</a:t>
            </a:r>
            <a:endParaRPr/>
          </a:p>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locks the first resource using semaphore S1. Then, in the ordinary</a:t>
            </a:r>
            <a:endParaRPr/>
          </a:p>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course of events a second task (Task A) runs and locks the second</a:t>
            </a:r>
            <a:endParaRPr/>
          </a:p>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resource with semaphore S2. It needs to use the first resource (S1),</a:t>
            </a:r>
            <a:endParaRPr/>
          </a:p>
          <a:p>
            <a:pPr indent="0" lvl="0" marL="0" marR="0" rtl="0" algn="l">
              <a:spcBef>
                <a:spcPts val="0"/>
              </a:spcBef>
              <a:spcAft>
                <a:spcPts val="0"/>
              </a:spcAft>
              <a:buNone/>
            </a:pPr>
            <a:r>
              <a:rPr lang="en-US" sz="2300">
                <a:solidFill>
                  <a:schemeClr val="dk1"/>
                </a:solidFill>
                <a:latin typeface="Times New Roman"/>
                <a:ea typeface="Times New Roman"/>
                <a:cs typeface="Times New Roman"/>
                <a:sym typeface="Times New Roman"/>
              </a:rPr>
              <a:t>but cannot because it is locked by the first task (Task B). All it can do is pass control back to the first task (Task B), which then attempts to use the second resource (S2). It cannot use it because the second task (Task A) has locked it, so it passes control back to the second resource. But the second resource cannot run, so it passes control back to the first task, endlessly. The two tasks are deadlocked because each is waiting on a semaphore locked by the other task.</a:t>
            </a:r>
            <a:endParaRPr/>
          </a:p>
        </p:txBody>
      </p:sp>
      <p:sp>
        <p:nvSpPr>
          <p:cNvPr id="291" name="Google Shape;291;p27"/>
          <p:cNvSpPr/>
          <p:nvPr/>
        </p:nvSpPr>
        <p:spPr>
          <a:xfrm>
            <a:off x="685800" y="914400"/>
            <a:ext cx="1968500"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Times New Roman"/>
                <a:ea typeface="Times New Roman"/>
                <a:cs typeface="Times New Roman"/>
                <a:sym typeface="Times New Roman"/>
              </a:rPr>
              <a:t>Deadlocks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28"/>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7" name="Google Shape;297;p28"/>
          <p:cNvSpPr/>
          <p:nvPr/>
        </p:nvSpPr>
        <p:spPr>
          <a:xfrm>
            <a:off x="685800" y="990600"/>
            <a:ext cx="4579938" cy="5191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Two tasks reaching deadlock</a:t>
            </a:r>
            <a:endParaRPr/>
          </a:p>
        </p:txBody>
      </p:sp>
      <p:pic>
        <p:nvPicPr>
          <p:cNvPr id="298" name="Google Shape;298;p28"/>
          <p:cNvPicPr preferRelativeResize="0"/>
          <p:nvPr/>
        </p:nvPicPr>
        <p:blipFill rotWithShape="1">
          <a:blip r:embed="rId3">
            <a:alphaModFix/>
          </a:blip>
          <a:srcRect b="0" l="0" r="0" t="0"/>
          <a:stretch/>
        </p:blipFill>
        <p:spPr>
          <a:xfrm>
            <a:off x="152400" y="1989138"/>
            <a:ext cx="8839199" cy="395446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14" name="Google Shape;114;p3"/>
          <p:cNvSpPr txBox="1"/>
          <p:nvPr/>
        </p:nvSpPr>
        <p:spPr>
          <a:xfrm>
            <a:off x="533400" y="928688"/>
            <a:ext cx="2122488" cy="5191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cap="none" strike="noStrike">
                <a:solidFill>
                  <a:schemeClr val="dk1"/>
                </a:solidFill>
                <a:latin typeface="Times New Roman"/>
                <a:ea typeface="Times New Roman"/>
                <a:cs typeface="Times New Roman"/>
                <a:sym typeface="Times New Roman"/>
              </a:rPr>
              <a:t>Introduction</a:t>
            </a:r>
            <a:endParaRPr sz="2800">
              <a:solidFill>
                <a:schemeClr val="dk1"/>
              </a:solidFill>
              <a:latin typeface="Times New Roman"/>
              <a:ea typeface="Times New Roman"/>
              <a:cs typeface="Times New Roman"/>
              <a:sym typeface="Times New Roman"/>
            </a:endParaRPr>
          </a:p>
        </p:txBody>
      </p:sp>
      <p:sp>
        <p:nvSpPr>
          <p:cNvPr id="115" name="Google Shape;115;p3"/>
          <p:cNvSpPr txBox="1"/>
          <p:nvPr/>
        </p:nvSpPr>
        <p:spPr>
          <a:xfrm>
            <a:off x="304800" y="1550988"/>
            <a:ext cx="7294563" cy="4359275"/>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000"/>
              <a:buFont typeface="Times New Roman"/>
              <a:buAutoNum type="arabicPeriod"/>
            </a:pPr>
            <a:r>
              <a:rPr lang="en-US" sz="2000">
                <a:solidFill>
                  <a:schemeClr val="dk1"/>
                </a:solidFill>
                <a:latin typeface="Times New Roman"/>
                <a:ea typeface="Times New Roman"/>
                <a:cs typeface="Times New Roman"/>
                <a:sym typeface="Times New Roman"/>
              </a:rPr>
              <a:t>In the traditional Unix model, when a process needs something</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performed by another entity, it forks a child process. There are</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problems with a fork:</a:t>
            </a:r>
            <a:endParaRPr/>
          </a:p>
          <a:p>
            <a:pPr indent="-457200" lvl="0" marL="457200" marR="0" rtl="0" algn="l">
              <a:spcBef>
                <a:spcPts val="0"/>
              </a:spcBef>
              <a:spcAft>
                <a:spcPts val="0"/>
              </a:spcAft>
              <a:buClr>
                <a:schemeClr val="dk1"/>
              </a:buClr>
              <a:buSzPts val="2000"/>
              <a:buFont typeface="Noto Sans Symbols"/>
              <a:buChar char="⮚"/>
            </a:pPr>
            <a:r>
              <a:rPr lang="en-US" sz="2000">
                <a:solidFill>
                  <a:schemeClr val="dk1"/>
                </a:solidFill>
                <a:latin typeface="Times New Roman"/>
                <a:ea typeface="Times New Roman"/>
                <a:cs typeface="Times New Roman"/>
                <a:sym typeface="Times New Roman"/>
              </a:rPr>
              <a:t>Fork is expensive. Memory is copied from the parent to the child,</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all the descriptors are duplicated in the child. Current implementation</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use a technique called copy-on-write, which avoids a copy of the</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parent’s data space to the child until the child needs its own copy.</a:t>
            </a:r>
            <a:endParaRPr/>
          </a:p>
          <a:p>
            <a:pPr indent="-457200" lvl="0" marL="457200" marR="0" rtl="0" algn="l">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457200" lvl="0" marL="457200" marR="0" rtl="0" algn="l">
              <a:spcBef>
                <a:spcPts val="0"/>
              </a:spcBef>
              <a:spcAft>
                <a:spcPts val="0"/>
              </a:spcAft>
              <a:buClr>
                <a:schemeClr val="dk1"/>
              </a:buClr>
              <a:buSzPts val="2000"/>
              <a:buFont typeface="Noto Sans Symbols"/>
              <a:buChar char="⮚"/>
            </a:pPr>
            <a:r>
              <a:rPr lang="en-US" sz="2000">
                <a:solidFill>
                  <a:schemeClr val="dk1"/>
                </a:solidFill>
                <a:latin typeface="Times New Roman"/>
                <a:ea typeface="Times New Roman"/>
                <a:cs typeface="Times New Roman"/>
                <a:sym typeface="Times New Roman"/>
              </a:rPr>
              <a:t>Inter process communication is required to pass information</a:t>
            </a:r>
            <a:endParaRPr/>
          </a:p>
          <a:p>
            <a:pPr indent="-457200" lvl="0" marL="457200" marR="0" rtl="0" algn="l">
              <a:spcBef>
                <a:spcPts val="0"/>
              </a:spcBef>
              <a:spcAft>
                <a:spcPts val="0"/>
              </a:spcAft>
              <a:buClr>
                <a:schemeClr val="dk1"/>
              </a:buClr>
              <a:buSzPts val="2000"/>
              <a:buFont typeface="Noto Sans Symbols"/>
              <a:buNone/>
            </a:pPr>
            <a:r>
              <a:rPr lang="en-US" sz="2000">
                <a:solidFill>
                  <a:schemeClr val="dk1"/>
                </a:solidFill>
                <a:latin typeface="Times New Roman"/>
                <a:ea typeface="Times New Roman"/>
                <a:cs typeface="Times New Roman"/>
                <a:sym typeface="Times New Roman"/>
              </a:rPr>
              <a:t>between the parent and child after the fork.</a:t>
            </a:r>
            <a:endParaRPr/>
          </a:p>
          <a:p>
            <a:pPr indent="-457200" lvl="0" marL="457200" marR="0" rtl="0" algn="l">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2.	Threads help with both problems. Threads are sometimes called</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lightweight processes. That is a thread creation can be 10-100 times</a:t>
            </a:r>
            <a:endParaRPr/>
          </a:p>
          <a:p>
            <a:pPr indent="-457200" lvl="0" marL="457200" marR="0" rtl="0" algn="l">
              <a:spcBef>
                <a:spcPts val="0"/>
              </a:spcBef>
              <a:spcAft>
                <a:spcPts val="0"/>
              </a:spcAft>
              <a:buNone/>
            </a:pPr>
            <a:r>
              <a:rPr lang="en-US" sz="2000">
                <a:solidFill>
                  <a:schemeClr val="dk1"/>
                </a:solidFill>
                <a:latin typeface="Times New Roman"/>
                <a:ea typeface="Times New Roman"/>
                <a:cs typeface="Times New Roman"/>
                <a:sym typeface="Times New Roman"/>
              </a:rPr>
              <a:t>faster than process creation time.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4"/>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21" name="Google Shape;121;p4"/>
          <p:cNvSpPr txBox="1"/>
          <p:nvPr/>
        </p:nvSpPr>
        <p:spPr>
          <a:xfrm>
            <a:off x="504825" y="1835150"/>
            <a:ext cx="8105775" cy="41084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All threads within a process share the same global memory. This</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makes the sharing of information easy between the threads, but</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along with this simplicity comes the problem of synchronization.</a:t>
            </a:r>
            <a:endParaRPr/>
          </a:p>
          <a:p>
            <a:pPr indent="0" lvl="0" marL="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All threads within a process share:</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Process instructions</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Most data</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Open files (e.g. descriptors)</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Signal handlers</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Current working directory</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User and group Ids</a:t>
            </a:r>
            <a:endParaRPr/>
          </a:p>
        </p:txBody>
      </p:sp>
      <p:sp>
        <p:nvSpPr>
          <p:cNvPr id="122" name="Google Shape;122;p4"/>
          <p:cNvSpPr txBox="1"/>
          <p:nvPr/>
        </p:nvSpPr>
        <p:spPr>
          <a:xfrm>
            <a:off x="685800" y="1004888"/>
            <a:ext cx="5715000" cy="3667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123" name="Google Shape;123;p4"/>
          <p:cNvSpPr txBox="1"/>
          <p:nvPr/>
        </p:nvSpPr>
        <p:spPr>
          <a:xfrm>
            <a:off x="685800" y="1004888"/>
            <a:ext cx="5791200" cy="5191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Verdana"/>
                <a:ea typeface="Verdana"/>
                <a:cs typeface="Verdana"/>
                <a:sym typeface="Verdana"/>
              </a:rPr>
              <a:t>Threads and processes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5"/>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29" name="Google Shape;129;p5"/>
          <p:cNvSpPr txBox="1"/>
          <p:nvPr/>
        </p:nvSpPr>
        <p:spPr>
          <a:xfrm>
            <a:off x="557213" y="1847850"/>
            <a:ext cx="7672387" cy="26479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But each thread has its own:</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Thread ID</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Set of registers, including program counter and stack pointer</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Stack (for local variables and return addresses)</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Errno</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Signal mask</a:t>
            </a:r>
            <a:endParaRPr/>
          </a:p>
          <a:p>
            <a:pPr indent="-152400" lvl="0" marL="0" marR="0" rtl="0" algn="l">
              <a:spcBef>
                <a:spcPts val="0"/>
              </a:spcBef>
              <a:spcAft>
                <a:spcPts val="0"/>
              </a:spcAft>
              <a:buClr>
                <a:schemeClr val="dk1"/>
              </a:buClr>
              <a:buSzPts val="2400"/>
              <a:buFont typeface="Times New Roman"/>
              <a:buChar char="•"/>
            </a:pPr>
            <a:r>
              <a:rPr lang="en-US" sz="2400">
                <a:solidFill>
                  <a:schemeClr val="dk1"/>
                </a:solidFill>
                <a:latin typeface="Times New Roman"/>
                <a:ea typeface="Times New Roman"/>
                <a:cs typeface="Times New Roman"/>
                <a:sym typeface="Times New Roman"/>
              </a:rPr>
              <a:t>Priority</a:t>
            </a:r>
            <a:endParaRPr/>
          </a:p>
        </p:txBody>
      </p:sp>
      <p:sp>
        <p:nvSpPr>
          <p:cNvPr id="130" name="Google Shape;130;p5"/>
          <p:cNvSpPr txBox="1"/>
          <p:nvPr/>
        </p:nvSpPr>
        <p:spPr>
          <a:xfrm>
            <a:off x="609600" y="928688"/>
            <a:ext cx="5029200" cy="5191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Verdana"/>
                <a:ea typeface="Verdana"/>
                <a:cs typeface="Verdana"/>
                <a:sym typeface="Verdana"/>
              </a:rPr>
              <a:t>Threads and processes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6"/>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36" name="Google Shape;136;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en-US"/>
              <a:t>Thread Usage Reasons</a:t>
            </a:r>
            <a:endParaRPr/>
          </a:p>
        </p:txBody>
      </p:sp>
      <p:sp>
        <p:nvSpPr>
          <p:cNvPr id="137" name="Google Shape;137;p6"/>
          <p:cNvSpPr txBox="1"/>
          <p:nvPr>
            <p:ph idx="1" type="body"/>
          </p:nvPr>
        </p:nvSpPr>
        <p:spPr>
          <a:xfrm>
            <a:off x="457200" y="1600200"/>
            <a:ext cx="8229600" cy="4530725"/>
          </a:xfrm>
          <a:prstGeom prst="rect">
            <a:avLst/>
          </a:prstGeom>
          <a:noFill/>
          <a:ln>
            <a:noFill/>
          </a:ln>
        </p:spPr>
        <p:txBody>
          <a:bodyPr anchorCtr="0" anchor="t" bIns="45700" lIns="91425" spcFirstLastPara="1" rIns="91425" wrap="square" tIns="45700">
            <a:noAutofit/>
          </a:bodyPr>
          <a:lstStyle/>
          <a:p>
            <a:pPr indent="-495300" lvl="0" marL="495300" rtl="0" algn="l">
              <a:lnSpc>
                <a:spcPct val="90000"/>
              </a:lnSpc>
              <a:spcBef>
                <a:spcPts val="0"/>
              </a:spcBef>
              <a:spcAft>
                <a:spcPts val="0"/>
              </a:spcAft>
              <a:buSzPts val="2800"/>
              <a:buFont typeface="Noto Sans Symbols"/>
              <a:buAutoNum type="arabicPeriod"/>
            </a:pPr>
            <a:r>
              <a:rPr lang="en-US" sz="2800"/>
              <a:t>Simplifying programming model by decomposing application into quasi-parallel threads.</a:t>
            </a:r>
            <a:endParaRPr/>
          </a:p>
          <a:p>
            <a:pPr indent="-495300" lvl="0" marL="495300" rtl="0" algn="l">
              <a:lnSpc>
                <a:spcPct val="90000"/>
              </a:lnSpc>
              <a:spcBef>
                <a:spcPts val="560"/>
              </a:spcBef>
              <a:spcAft>
                <a:spcPts val="0"/>
              </a:spcAft>
              <a:buSzPts val="2800"/>
              <a:buFont typeface="Noto Sans Symbols"/>
              <a:buAutoNum type="arabicPeriod"/>
            </a:pPr>
            <a:r>
              <a:rPr lang="en-US" sz="2800"/>
              <a:t>Thread creation is up to 100 times faster than process creation.</a:t>
            </a:r>
            <a:endParaRPr/>
          </a:p>
          <a:p>
            <a:pPr indent="-495300" lvl="0" marL="495300" rtl="0" algn="l">
              <a:lnSpc>
                <a:spcPct val="90000"/>
              </a:lnSpc>
              <a:spcBef>
                <a:spcPts val="560"/>
              </a:spcBef>
              <a:spcAft>
                <a:spcPts val="0"/>
              </a:spcAft>
              <a:buSzPts val="2800"/>
              <a:buFont typeface="Noto Sans Symbols"/>
              <a:buAutoNum type="arabicPeriod"/>
            </a:pPr>
            <a:r>
              <a:rPr lang="en-US" sz="2800"/>
              <a:t>Performance is better when there is I/O besides CPU bursts. Overlapping those activities speed up application.</a:t>
            </a:r>
            <a:endParaRPr/>
          </a:p>
          <a:p>
            <a:pPr indent="-495300" lvl="0" marL="495300" rtl="0" algn="l">
              <a:lnSpc>
                <a:spcPct val="90000"/>
              </a:lnSpc>
              <a:spcBef>
                <a:spcPts val="560"/>
              </a:spcBef>
              <a:spcAft>
                <a:spcPts val="0"/>
              </a:spcAft>
              <a:buSzPts val="2800"/>
              <a:buFont typeface="Noto Sans Symbols"/>
              <a:buAutoNum type="arabicPeriod"/>
            </a:pPr>
            <a:r>
              <a:rPr lang="en-US" sz="2800"/>
              <a:t>Threads are useful on multiple CPUs systems, where real parallelism is possible.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7"/>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43" name="Google Shape;143;p7"/>
          <p:cNvSpPr txBox="1"/>
          <p:nvPr/>
        </p:nvSpPr>
        <p:spPr>
          <a:xfrm>
            <a:off x="655638" y="1749425"/>
            <a:ext cx="8183562" cy="35083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Linux implements the POSIX standard thread API (known as </a:t>
            </a:r>
            <a:r>
              <a:rPr i="1" lang="en-US" sz="2800">
                <a:solidFill>
                  <a:schemeClr val="dk1"/>
                </a:solidFill>
                <a:latin typeface="Times New Roman"/>
                <a:ea typeface="Times New Roman"/>
                <a:cs typeface="Times New Roman"/>
                <a:sym typeface="Times New Roman"/>
              </a:rPr>
              <a:t>pthreads</a:t>
            </a:r>
            <a:r>
              <a:rPr lang="en-US" sz="2800">
                <a:solidFill>
                  <a:schemeClr val="dk1"/>
                </a:solidFill>
                <a:latin typeface="Times New Roman"/>
                <a:ea typeface="Times New Roman"/>
                <a:cs typeface="Times New Roman"/>
                <a:sym typeface="Times New Roman"/>
              </a:rPr>
              <a:t>). All thread functions and data types are declared in the header file &lt;pthread.h&gt;.</a:t>
            </a:r>
            <a:endParaRPr/>
          </a:p>
          <a:p>
            <a:pPr indent="0" lvl="0" marL="0" marR="0" rtl="0" algn="l">
              <a:spcBef>
                <a:spcPts val="0"/>
              </a:spcBef>
              <a:spcAft>
                <a:spcPts val="0"/>
              </a:spcAft>
              <a:buNone/>
            </a:pPr>
            <a:r>
              <a:t/>
            </a:r>
            <a:endParaRPr sz="28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The pthread functions are not included in the standard C library. Instead, they are in </a:t>
            </a:r>
            <a:r>
              <a:rPr b="1" lang="en-US" sz="2800">
                <a:solidFill>
                  <a:schemeClr val="dk1"/>
                </a:solidFill>
                <a:latin typeface="Times New Roman"/>
                <a:ea typeface="Times New Roman"/>
                <a:cs typeface="Times New Roman"/>
                <a:sym typeface="Times New Roman"/>
              </a:rPr>
              <a:t>libpthread</a:t>
            </a:r>
            <a:r>
              <a:rPr lang="en-US" sz="2800">
                <a:solidFill>
                  <a:schemeClr val="dk1"/>
                </a:solidFill>
                <a:latin typeface="Times New Roman"/>
                <a:ea typeface="Times New Roman"/>
                <a:cs typeface="Times New Roman"/>
                <a:sym typeface="Times New Roman"/>
              </a:rPr>
              <a:t>, so you should add </a:t>
            </a:r>
            <a:r>
              <a:rPr b="1" lang="en-US" sz="2800">
                <a:solidFill>
                  <a:schemeClr val="dk1"/>
                </a:solidFill>
                <a:latin typeface="Times New Roman"/>
                <a:ea typeface="Times New Roman"/>
                <a:cs typeface="Times New Roman"/>
                <a:sym typeface="Times New Roman"/>
              </a:rPr>
              <a:t>-lpthread</a:t>
            </a:r>
            <a:r>
              <a:rPr lang="en-US" sz="2800">
                <a:solidFill>
                  <a:schemeClr val="dk1"/>
                </a:solidFill>
                <a:latin typeface="Times New Roman"/>
                <a:ea typeface="Times New Roman"/>
                <a:cs typeface="Times New Roman"/>
                <a:sym typeface="Times New Roman"/>
              </a:rPr>
              <a:t> to the command line when you link your program.</a:t>
            </a:r>
            <a:endParaRPr/>
          </a:p>
        </p:txBody>
      </p:sp>
      <p:sp>
        <p:nvSpPr>
          <p:cNvPr id="144" name="Google Shape;144;p7"/>
          <p:cNvSpPr/>
          <p:nvPr/>
        </p:nvSpPr>
        <p:spPr>
          <a:xfrm>
            <a:off x="609600" y="954088"/>
            <a:ext cx="3292475" cy="51911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Verdana"/>
                <a:ea typeface="Verdana"/>
                <a:cs typeface="Verdana"/>
                <a:sym typeface="Verdana"/>
              </a:rPr>
              <a:t>pthread Library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8"/>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0" name="Google Shape;150;p8"/>
          <p:cNvSpPr txBox="1"/>
          <p:nvPr/>
        </p:nvSpPr>
        <p:spPr>
          <a:xfrm>
            <a:off x="304800" y="1835150"/>
            <a:ext cx="8721725" cy="4108450"/>
          </a:xfrm>
          <a:prstGeom prst="rect">
            <a:avLst/>
          </a:prstGeom>
          <a:noFill/>
          <a:ln>
            <a:noFill/>
          </a:ln>
        </p:spPr>
        <p:txBody>
          <a:bodyPr anchorCtr="0" anchor="t" bIns="45700" lIns="91425" spcFirstLastPara="1" rIns="91425" wrap="square" tIns="45700">
            <a:spAutoFit/>
          </a:bodyPr>
          <a:lstStyle/>
          <a:p>
            <a:pPr indent="-152400" lvl="0" marL="0" marR="0" rtl="0" algn="l">
              <a:spcBef>
                <a:spcPts val="0"/>
              </a:spcBef>
              <a:spcAft>
                <a:spcPts val="0"/>
              </a:spcAft>
              <a:buClr>
                <a:schemeClr val="accent2"/>
              </a:buClr>
              <a:buSzPts val="2400"/>
              <a:buFont typeface="Noto Sans Symbols"/>
              <a:buChar char="❑"/>
            </a:pPr>
            <a:r>
              <a:rPr lang="en-US" sz="2400">
                <a:solidFill>
                  <a:schemeClr val="dk1"/>
                </a:solidFill>
                <a:latin typeface="Times New Roman"/>
                <a:ea typeface="Times New Roman"/>
                <a:cs typeface="Times New Roman"/>
                <a:sym typeface="Times New Roman"/>
              </a:rPr>
              <a:t>When a program is started by exec, a single thread is created, called</a:t>
            </a:r>
            <a:endParaRPr/>
          </a:p>
          <a:p>
            <a:pPr indent="0" lvl="0" marL="0" marR="0" rtl="0" algn="l">
              <a:spcBef>
                <a:spcPts val="0"/>
              </a:spcBef>
              <a:spcAft>
                <a:spcPts val="0"/>
              </a:spcAft>
              <a:buClr>
                <a:schemeClr val="accent2"/>
              </a:buClr>
              <a:buSzPts val="2400"/>
              <a:buFont typeface="Noto Sans Symbols"/>
              <a:buNone/>
            </a:pPr>
            <a:r>
              <a:rPr lang="en-US" sz="2400">
                <a:solidFill>
                  <a:schemeClr val="dk1"/>
                </a:solidFill>
                <a:latin typeface="Times New Roman"/>
                <a:ea typeface="Times New Roman"/>
                <a:cs typeface="Times New Roman"/>
                <a:sym typeface="Times New Roman"/>
              </a:rPr>
              <a:t>the initial thread or main thread. Additional threads are created by</a:t>
            </a:r>
            <a:endParaRPr/>
          </a:p>
          <a:p>
            <a:pPr indent="0" lvl="0" marL="0" marR="0" rtl="0" algn="l">
              <a:spcBef>
                <a:spcPts val="0"/>
              </a:spcBef>
              <a:spcAft>
                <a:spcPts val="0"/>
              </a:spcAft>
              <a:buClr>
                <a:schemeClr val="accent2"/>
              </a:buClr>
              <a:buSzPts val="2400"/>
              <a:buFont typeface="Noto Sans Symbols"/>
              <a:buNone/>
            </a:pPr>
            <a:r>
              <a:rPr b="1" lang="en-US" sz="2400">
                <a:solidFill>
                  <a:schemeClr val="dk1"/>
                </a:solidFill>
                <a:latin typeface="Times New Roman"/>
                <a:ea typeface="Times New Roman"/>
                <a:cs typeface="Times New Roman"/>
                <a:sym typeface="Times New Roman"/>
              </a:rPr>
              <a:t>pthread_create</a:t>
            </a:r>
            <a:r>
              <a:rPr lang="en-US" sz="24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Clr>
                <a:schemeClr val="accent2"/>
              </a:buClr>
              <a:buSzPts val="2400"/>
              <a:buFont typeface="Noto Sans Symbols"/>
              <a:buNone/>
            </a:pPr>
            <a:r>
              <a:t/>
            </a:r>
            <a:endParaRPr sz="2400">
              <a:solidFill>
                <a:schemeClr val="dk1"/>
              </a:solidFill>
              <a:latin typeface="Times New Roman"/>
              <a:ea typeface="Times New Roman"/>
              <a:cs typeface="Times New Roman"/>
              <a:sym typeface="Times New Roman"/>
            </a:endParaRPr>
          </a:p>
          <a:p>
            <a:pPr indent="0" lvl="0" marL="0" marR="0" rtl="0" algn="l">
              <a:spcBef>
                <a:spcPts val="0"/>
              </a:spcBef>
              <a:spcAft>
                <a:spcPts val="0"/>
              </a:spcAft>
              <a:buClr>
                <a:schemeClr val="accent2"/>
              </a:buClr>
              <a:buSzPts val="2400"/>
              <a:buFont typeface="Noto Sans Symbols"/>
              <a:buNone/>
            </a:pPr>
            <a:r>
              <a:rPr lang="en-US" sz="2400">
                <a:solidFill>
                  <a:schemeClr val="dk1"/>
                </a:solidFill>
                <a:latin typeface="Times New Roman"/>
                <a:ea typeface="Times New Roman"/>
                <a:cs typeface="Times New Roman"/>
                <a:sym typeface="Times New Roman"/>
              </a:rPr>
              <a:t>      </a:t>
            </a:r>
            <a:r>
              <a:rPr b="1" lang="en-US" sz="2400">
                <a:solidFill>
                  <a:schemeClr val="dk1"/>
                </a:solidFill>
                <a:latin typeface="Times New Roman"/>
                <a:ea typeface="Times New Roman"/>
                <a:cs typeface="Times New Roman"/>
                <a:sym typeface="Times New Roman"/>
              </a:rPr>
              <a:t>#include &lt;pthread.h&gt;</a:t>
            </a:r>
            <a:endParaRPr/>
          </a:p>
          <a:p>
            <a:pPr indent="0" lvl="0" marL="0" marR="0" rtl="0" algn="l">
              <a:spcBef>
                <a:spcPts val="0"/>
              </a:spcBef>
              <a:spcAft>
                <a:spcPts val="0"/>
              </a:spcAft>
              <a:buClr>
                <a:schemeClr val="accent2"/>
              </a:buClr>
              <a:buSzPts val="2400"/>
              <a:buFont typeface="Noto Sans Symbols"/>
              <a:buNone/>
            </a:pPr>
            <a:r>
              <a:rPr b="1" lang="en-US" sz="2400">
                <a:solidFill>
                  <a:schemeClr val="dk1"/>
                </a:solidFill>
                <a:latin typeface="Times New Roman"/>
                <a:ea typeface="Times New Roman"/>
                <a:cs typeface="Times New Roman"/>
                <a:sym typeface="Times New Roman"/>
              </a:rPr>
              <a:t>      int pthread_create(pthread_t *tid, const pthread_attr_t *attr,</a:t>
            </a:r>
            <a:endParaRPr/>
          </a:p>
          <a:p>
            <a:pPr indent="0" lvl="0" marL="0" marR="0" rtl="0" algn="l">
              <a:spcBef>
                <a:spcPts val="0"/>
              </a:spcBef>
              <a:spcAft>
                <a:spcPts val="0"/>
              </a:spcAft>
              <a:buClr>
                <a:schemeClr val="accent2"/>
              </a:buClr>
              <a:buSzPts val="2400"/>
              <a:buFont typeface="Noto Sans Symbols"/>
              <a:buNone/>
            </a:pPr>
            <a:r>
              <a:rPr b="1" lang="en-US" sz="2400">
                <a:solidFill>
                  <a:schemeClr val="dk1"/>
                </a:solidFill>
                <a:latin typeface="Times New Roman"/>
                <a:ea typeface="Times New Roman"/>
                <a:cs typeface="Times New Roman"/>
                <a:sym typeface="Times New Roman"/>
              </a:rPr>
              <a:t>				void *(*func) (void *), void *arg);</a:t>
            </a:r>
            <a:endParaRPr/>
          </a:p>
          <a:p>
            <a:pPr indent="0" lvl="0" marL="0" marR="0" rtl="0" algn="l">
              <a:spcBef>
                <a:spcPts val="0"/>
              </a:spcBef>
              <a:spcAft>
                <a:spcPts val="0"/>
              </a:spcAft>
              <a:buClr>
                <a:schemeClr val="accent2"/>
              </a:buClr>
              <a:buSzPts val="2400"/>
              <a:buFont typeface="Noto Sans Symbols"/>
              <a:buNone/>
            </a:pPr>
            <a:r>
              <a:rPr lang="en-US" sz="2400">
                <a:solidFill>
                  <a:schemeClr val="dk1"/>
                </a:solidFill>
                <a:latin typeface="Times New Roman"/>
                <a:ea typeface="Times New Roman"/>
                <a:cs typeface="Times New Roman"/>
                <a:sym typeface="Times New Roman"/>
              </a:rPr>
              <a:t>        Returns 0 if OK, positive Exxx value on Error</a:t>
            </a:r>
            <a:endParaRPr/>
          </a:p>
          <a:p>
            <a:pPr indent="-152400" lvl="0" marL="0" marR="0" rtl="0" algn="l">
              <a:spcBef>
                <a:spcPts val="0"/>
              </a:spcBef>
              <a:spcAft>
                <a:spcPts val="0"/>
              </a:spcAft>
              <a:buClr>
                <a:schemeClr val="accent2"/>
              </a:buClr>
              <a:buSzPts val="2400"/>
              <a:buFont typeface="Noto Sans Symbols"/>
              <a:buChar char="❑"/>
            </a:pPr>
            <a:r>
              <a:rPr lang="en-US" sz="2400">
                <a:solidFill>
                  <a:schemeClr val="dk1"/>
                </a:solidFill>
                <a:latin typeface="Times New Roman"/>
                <a:ea typeface="Times New Roman"/>
                <a:cs typeface="Times New Roman"/>
                <a:sym typeface="Times New Roman"/>
              </a:rPr>
              <a:t>Each thread within a process is identified by a thread ID, whose</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data type is  pthread_t. On successful creation of a new thread, its ID </a:t>
            </a:r>
            <a:endParaRPr/>
          </a:p>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is returned through the pointer tid.</a:t>
            </a:r>
            <a:endParaRPr/>
          </a:p>
        </p:txBody>
      </p:sp>
      <p:sp>
        <p:nvSpPr>
          <p:cNvPr id="151" name="Google Shape;151;p8"/>
          <p:cNvSpPr/>
          <p:nvPr/>
        </p:nvSpPr>
        <p:spPr>
          <a:xfrm>
            <a:off x="609600" y="828675"/>
            <a:ext cx="3697288" cy="5794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Verdana"/>
                <a:ea typeface="Verdana"/>
                <a:cs typeface="Verdana"/>
                <a:sym typeface="Verdana"/>
              </a:rPr>
              <a:t>pthread_create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9"/>
          <p:cNvSpPr txBox="1"/>
          <p:nvPr>
            <p:ph idx="12" type="sldNum"/>
          </p:nvPr>
        </p:nvSpPr>
        <p:spPr>
          <a:xfrm>
            <a:off x="6553200" y="6248400"/>
            <a:ext cx="2133600" cy="4572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7" name="Google Shape;157;p9"/>
          <p:cNvSpPr txBox="1"/>
          <p:nvPr/>
        </p:nvSpPr>
        <p:spPr>
          <a:xfrm>
            <a:off x="455613" y="1649413"/>
            <a:ext cx="8383587" cy="44465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Each thread has numerous attributes: its </a:t>
            </a:r>
            <a:r>
              <a:rPr b="1" lang="en-US" sz="2200">
                <a:solidFill>
                  <a:schemeClr val="dk1"/>
                </a:solidFill>
                <a:latin typeface="Times New Roman"/>
                <a:ea typeface="Times New Roman"/>
                <a:cs typeface="Times New Roman"/>
                <a:sym typeface="Times New Roman"/>
              </a:rPr>
              <a:t>priority</a:t>
            </a:r>
            <a:r>
              <a:rPr lang="en-US" sz="2200">
                <a:solidFill>
                  <a:schemeClr val="dk1"/>
                </a:solidFill>
                <a:latin typeface="Times New Roman"/>
                <a:ea typeface="Times New Roman"/>
                <a:cs typeface="Times New Roman"/>
                <a:sym typeface="Times New Roman"/>
              </a:rPr>
              <a:t>, its initial </a:t>
            </a:r>
            <a:r>
              <a:rPr b="1" lang="en-US" sz="2200">
                <a:solidFill>
                  <a:schemeClr val="dk1"/>
                </a:solidFill>
                <a:latin typeface="Times New Roman"/>
                <a:ea typeface="Times New Roman"/>
                <a:cs typeface="Times New Roman"/>
                <a:sym typeface="Times New Roman"/>
              </a:rPr>
              <a:t>stack size</a:t>
            </a:r>
            <a:r>
              <a:rPr lang="en-US" sz="2200">
                <a:solidFill>
                  <a:schemeClr val="dk1"/>
                </a:solidFill>
                <a:latin typeface="Times New Roman"/>
                <a:ea typeface="Times New Roman"/>
                <a:cs typeface="Times New Roman"/>
                <a:sym typeface="Times New Roman"/>
              </a:rPr>
              <a:t>,</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whether it should be </a:t>
            </a:r>
            <a:r>
              <a:rPr b="1" lang="en-US" sz="2200">
                <a:solidFill>
                  <a:schemeClr val="dk1"/>
                </a:solidFill>
                <a:latin typeface="Times New Roman"/>
                <a:ea typeface="Times New Roman"/>
                <a:cs typeface="Times New Roman"/>
                <a:sym typeface="Times New Roman"/>
              </a:rPr>
              <a:t>daemon</a:t>
            </a:r>
            <a:r>
              <a:rPr lang="en-US" sz="2200">
                <a:solidFill>
                  <a:schemeClr val="dk1"/>
                </a:solidFill>
                <a:latin typeface="Times New Roman"/>
                <a:ea typeface="Times New Roman"/>
                <a:cs typeface="Times New Roman"/>
                <a:sym typeface="Times New Roman"/>
              </a:rPr>
              <a:t> thread or not, and so on. When a thread</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is created, we can specify these attributes by initializing a</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pthread_attr_t</a:t>
            </a:r>
            <a:r>
              <a:rPr lang="en-US" sz="2200">
                <a:solidFill>
                  <a:schemeClr val="dk1"/>
                </a:solidFill>
                <a:latin typeface="Times New Roman"/>
                <a:ea typeface="Times New Roman"/>
                <a:cs typeface="Times New Roman"/>
                <a:sym typeface="Times New Roman"/>
              </a:rPr>
              <a:t> variable that overrides the default. We normally take</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the default, we specify the </a:t>
            </a:r>
            <a:r>
              <a:rPr b="1" lang="en-US" sz="2200">
                <a:solidFill>
                  <a:schemeClr val="dk1"/>
                </a:solidFill>
                <a:latin typeface="Times New Roman"/>
                <a:ea typeface="Times New Roman"/>
                <a:cs typeface="Times New Roman"/>
                <a:sym typeface="Times New Roman"/>
              </a:rPr>
              <a:t>attr</a:t>
            </a:r>
            <a:r>
              <a:rPr lang="en-US" sz="2200">
                <a:solidFill>
                  <a:schemeClr val="dk1"/>
                </a:solidFill>
                <a:latin typeface="Times New Roman"/>
                <a:ea typeface="Times New Roman"/>
                <a:cs typeface="Times New Roman"/>
                <a:sym typeface="Times New Roman"/>
              </a:rPr>
              <a:t> argument as a </a:t>
            </a:r>
            <a:r>
              <a:rPr b="1" lang="en-US" sz="2200">
                <a:solidFill>
                  <a:schemeClr val="dk1"/>
                </a:solidFill>
                <a:latin typeface="Times New Roman"/>
                <a:ea typeface="Times New Roman"/>
                <a:cs typeface="Times New Roman"/>
                <a:sym typeface="Times New Roman"/>
              </a:rPr>
              <a:t>null</a:t>
            </a:r>
            <a:r>
              <a:rPr lang="en-US" sz="2200">
                <a:solidFill>
                  <a:schemeClr val="dk1"/>
                </a:solidFill>
                <a:latin typeface="Times New Roman"/>
                <a:ea typeface="Times New Roman"/>
                <a:cs typeface="Times New Roman"/>
                <a:sym typeface="Times New Roman"/>
              </a:rPr>
              <a:t> pointer.</a:t>
            </a:r>
            <a:endParaRPr/>
          </a:p>
          <a:p>
            <a:pPr indent="0" lvl="0" marL="0" marR="0" rtl="0" algn="l">
              <a:spcBef>
                <a:spcPts val="0"/>
              </a:spcBef>
              <a:spcAft>
                <a:spcPts val="0"/>
              </a:spcAft>
              <a:buNone/>
            </a:pPr>
            <a:r>
              <a:t/>
            </a:r>
            <a:endParaRPr sz="22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When we create a thread, we specify a function for it to execute,</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called its thread start function. The thread starts by calling this</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function and then terminates either explicitly (by calling</a:t>
            </a:r>
            <a:endParaRPr/>
          </a:p>
          <a:p>
            <a:pPr indent="0" lvl="0" marL="0" marR="0" rtl="0" algn="l">
              <a:spcBef>
                <a:spcPts val="0"/>
              </a:spcBef>
              <a:spcAft>
                <a:spcPts val="0"/>
              </a:spcAft>
              <a:buNone/>
            </a:pPr>
            <a:r>
              <a:rPr b="1" lang="en-US" sz="2200">
                <a:solidFill>
                  <a:schemeClr val="dk1"/>
                </a:solidFill>
                <a:latin typeface="Times New Roman"/>
                <a:ea typeface="Times New Roman"/>
                <a:cs typeface="Times New Roman"/>
                <a:sym typeface="Times New Roman"/>
              </a:rPr>
              <a:t>pthread_exit</a:t>
            </a:r>
            <a:r>
              <a:rPr lang="en-US" sz="2200">
                <a:solidFill>
                  <a:schemeClr val="dk1"/>
                </a:solidFill>
                <a:latin typeface="Times New Roman"/>
                <a:ea typeface="Times New Roman"/>
                <a:cs typeface="Times New Roman"/>
                <a:sym typeface="Times New Roman"/>
              </a:rPr>
              <a:t>) or implicitly (by letting this function return).</a:t>
            </a:r>
            <a:endParaRPr/>
          </a:p>
          <a:p>
            <a:pPr indent="0" lvl="0" marL="0" marR="0" rtl="0" algn="l">
              <a:spcBef>
                <a:spcPts val="0"/>
              </a:spcBef>
              <a:spcAft>
                <a:spcPts val="0"/>
              </a:spcAft>
              <a:buNone/>
            </a:pPr>
            <a:r>
              <a:t/>
            </a:r>
            <a:endParaRPr sz="22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The address of the function is specified as the </a:t>
            </a:r>
            <a:r>
              <a:rPr b="1" lang="en-US" sz="2200">
                <a:solidFill>
                  <a:schemeClr val="dk1"/>
                </a:solidFill>
                <a:latin typeface="Times New Roman"/>
                <a:ea typeface="Times New Roman"/>
                <a:cs typeface="Times New Roman"/>
                <a:sym typeface="Times New Roman"/>
              </a:rPr>
              <a:t>func</a:t>
            </a:r>
            <a:r>
              <a:rPr lang="en-US" sz="2200">
                <a:solidFill>
                  <a:schemeClr val="dk1"/>
                </a:solidFill>
                <a:latin typeface="Times New Roman"/>
                <a:ea typeface="Times New Roman"/>
                <a:cs typeface="Times New Roman"/>
                <a:sym typeface="Times New Roman"/>
              </a:rPr>
              <a:t> argument, and</a:t>
            </a:r>
            <a:endParaRPr/>
          </a:p>
          <a:p>
            <a:pPr indent="0" lvl="0" marL="0" marR="0" rtl="0" algn="l">
              <a:spcBef>
                <a:spcPts val="0"/>
              </a:spcBef>
              <a:spcAft>
                <a:spcPts val="0"/>
              </a:spcAft>
              <a:buNone/>
            </a:pPr>
            <a:r>
              <a:rPr lang="en-US" sz="2200">
                <a:solidFill>
                  <a:schemeClr val="dk1"/>
                </a:solidFill>
                <a:latin typeface="Times New Roman"/>
                <a:ea typeface="Times New Roman"/>
                <a:cs typeface="Times New Roman"/>
                <a:sym typeface="Times New Roman"/>
              </a:rPr>
              <a:t>this function is called with a single pointer argument, </a:t>
            </a:r>
            <a:r>
              <a:rPr b="1" lang="en-US" sz="2200">
                <a:solidFill>
                  <a:schemeClr val="dk1"/>
                </a:solidFill>
                <a:latin typeface="Times New Roman"/>
                <a:ea typeface="Times New Roman"/>
                <a:cs typeface="Times New Roman"/>
                <a:sym typeface="Times New Roman"/>
              </a:rPr>
              <a:t>arg</a:t>
            </a:r>
            <a:r>
              <a:rPr lang="en-US" sz="2200">
                <a:solidFill>
                  <a:schemeClr val="dk1"/>
                </a:solidFill>
                <a:latin typeface="Times New Roman"/>
                <a:ea typeface="Times New Roman"/>
                <a:cs typeface="Times New Roman"/>
                <a:sym typeface="Times New Roman"/>
              </a:rPr>
              <a:t>.</a:t>
            </a:r>
            <a:endParaRPr/>
          </a:p>
        </p:txBody>
      </p:sp>
      <p:sp>
        <p:nvSpPr>
          <p:cNvPr id="158" name="Google Shape;158;p9"/>
          <p:cNvSpPr txBox="1"/>
          <p:nvPr/>
        </p:nvSpPr>
        <p:spPr>
          <a:xfrm>
            <a:off x="609600" y="868363"/>
            <a:ext cx="5181600" cy="579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Verdana"/>
                <a:ea typeface="Verdana"/>
                <a:cs typeface="Verdana"/>
                <a:sym typeface="Verdana"/>
              </a:rPr>
              <a:t>Thread Creation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2001-08-29T06:24:33Z</dcterms:created>
  <dc:creator>Administrator</dc:creator>
</cp:coreProperties>
</file>